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1" r:id="rId4"/>
    <p:sldId id="272" r:id="rId5"/>
    <p:sldId id="292" r:id="rId6"/>
    <p:sldId id="294" r:id="rId7"/>
    <p:sldId id="287" r:id="rId8"/>
    <p:sldId id="295" r:id="rId9"/>
    <p:sldId id="273" r:id="rId10"/>
    <p:sldId id="274" r:id="rId11"/>
    <p:sldId id="283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5" r:id="rId20"/>
    <p:sldId id="286" r:id="rId21"/>
    <p:sldId id="284" r:id="rId22"/>
    <p:sldId id="282" r:id="rId23"/>
    <p:sldId id="288" r:id="rId24"/>
    <p:sldId id="293" r:id="rId25"/>
    <p:sldId id="289" r:id="rId26"/>
    <p:sldId id="290" r:id="rId27"/>
    <p:sldId id="297" r:id="rId28"/>
    <p:sldId id="265" r:id="rId29"/>
    <p:sldId id="298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8407CF-58E7-46CB-ACB0-4347D2FEB437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E801CE1-1DC4-4D45-A3E6-20A3AF588F46}">
      <dgm:prSet phldrT="[Text]" custT="1"/>
      <dgm:spPr/>
      <dgm:t>
        <a:bodyPr lIns="0" tIns="0" rIns="0" bIns="0"/>
        <a:lstStyle/>
        <a:p>
          <a:r>
            <a:rPr lang="pt-BR" sz="1600" b="1" dirty="0" smtClean="0">
              <a:latin typeface="Graublau Web" pitchFamily="50" charset="0"/>
            </a:rPr>
            <a:t>Tecnologias e Requisitos</a:t>
          </a:r>
          <a:endParaRPr lang="pt-BR" sz="1600" b="1" dirty="0">
            <a:latin typeface="Graublau Web" pitchFamily="50" charset="0"/>
          </a:endParaRPr>
        </a:p>
      </dgm:t>
    </dgm:pt>
    <dgm:pt modelId="{CB7E3135-19F0-4E74-BD50-F07813ADF6FD}" type="parTrans" cxnId="{3C06D79E-6DB2-4795-B10D-F7EDD746A502}">
      <dgm:prSet/>
      <dgm:spPr/>
      <dgm:t>
        <a:bodyPr/>
        <a:lstStyle/>
        <a:p>
          <a:endParaRPr lang="pt-BR"/>
        </a:p>
      </dgm:t>
    </dgm:pt>
    <dgm:pt modelId="{ADC47F19-A5F1-48F1-BB9E-63E80EA2FCF4}" type="sibTrans" cxnId="{3C06D79E-6DB2-4795-B10D-F7EDD746A502}">
      <dgm:prSet/>
      <dgm:spPr/>
      <dgm:t>
        <a:bodyPr/>
        <a:lstStyle/>
        <a:p>
          <a:endParaRPr lang="pt-BR"/>
        </a:p>
      </dgm:t>
    </dgm:pt>
    <dgm:pt modelId="{AEA54367-0EE0-447A-A364-2E5B42753880}">
      <dgm:prSet phldrT="[Text]" custT="1"/>
      <dgm:spPr/>
      <dgm:t>
        <a:bodyPr/>
        <a:lstStyle/>
        <a:p>
          <a:r>
            <a:rPr lang="pt-BR" sz="1600" b="1" dirty="0" smtClean="0">
              <a:latin typeface="Graublau Web" pitchFamily="50" charset="0"/>
            </a:rPr>
            <a:t>Realidade</a:t>
          </a:r>
          <a:endParaRPr lang="pt-BR" sz="1300" b="1" dirty="0">
            <a:latin typeface="Graublau Web" pitchFamily="50" charset="0"/>
          </a:endParaRPr>
        </a:p>
      </dgm:t>
    </dgm:pt>
    <dgm:pt modelId="{EE6EEF8C-D18B-4767-831A-1F9155583D1A}" type="parTrans" cxnId="{4C559F3C-1EDC-4E60-AE3A-B5D800124ABB}">
      <dgm:prSet/>
      <dgm:spPr/>
      <dgm:t>
        <a:bodyPr/>
        <a:lstStyle/>
        <a:p>
          <a:endParaRPr lang="pt-BR"/>
        </a:p>
      </dgm:t>
    </dgm:pt>
    <dgm:pt modelId="{19EC2936-41D6-48AC-BFB2-00DFEEE06B88}" type="sibTrans" cxnId="{4C559F3C-1EDC-4E60-AE3A-B5D800124ABB}">
      <dgm:prSet/>
      <dgm:spPr/>
      <dgm:t>
        <a:bodyPr/>
        <a:lstStyle/>
        <a:p>
          <a:endParaRPr lang="pt-BR"/>
        </a:p>
      </dgm:t>
    </dgm:pt>
    <dgm:pt modelId="{6077BF2F-9DF9-4A59-8885-93C8BF4EF503}">
      <dgm:prSet phldrT="[Text]" custT="1"/>
      <dgm:spPr/>
      <dgm:t>
        <a:bodyPr/>
        <a:lstStyle/>
        <a:p>
          <a:r>
            <a:rPr lang="pt-BR" sz="1600" b="1" dirty="0" smtClean="0">
              <a:latin typeface="Graublau Web" pitchFamily="50" charset="0"/>
            </a:rPr>
            <a:t>Smarts-*</a:t>
          </a:r>
          <a:endParaRPr lang="pt-BR" sz="1600" b="1" dirty="0">
            <a:latin typeface="Graublau Web" pitchFamily="50" charset="0"/>
          </a:endParaRPr>
        </a:p>
      </dgm:t>
    </dgm:pt>
    <dgm:pt modelId="{2C387C36-83C3-45ED-8311-543DE9E18BCB}" type="parTrans" cxnId="{E9829DC7-C074-407E-A3C5-B1796B68B6D5}">
      <dgm:prSet/>
      <dgm:spPr/>
      <dgm:t>
        <a:bodyPr/>
        <a:lstStyle/>
        <a:p>
          <a:endParaRPr lang="pt-BR"/>
        </a:p>
      </dgm:t>
    </dgm:pt>
    <dgm:pt modelId="{31A4173E-1820-4ABA-8781-9BD649D36BDF}" type="sibTrans" cxnId="{E9829DC7-C074-407E-A3C5-B1796B68B6D5}">
      <dgm:prSet/>
      <dgm:spPr/>
      <dgm:t>
        <a:bodyPr/>
        <a:lstStyle/>
        <a:p>
          <a:endParaRPr lang="pt-BR"/>
        </a:p>
      </dgm:t>
    </dgm:pt>
    <dgm:pt modelId="{1246DD43-7828-4D39-A2C3-9DADADBECC64}">
      <dgm:prSet phldrT="[Text]" custT="1"/>
      <dgm:spPr/>
      <dgm:t>
        <a:bodyPr/>
        <a:lstStyle/>
        <a:p>
          <a:r>
            <a:rPr lang="pt-BR" sz="2400" dirty="0" smtClean="0">
              <a:latin typeface="Graublau Web" pitchFamily="50" charset="0"/>
            </a:rPr>
            <a:t>Infraestrutura para Smart Cities!</a:t>
          </a:r>
          <a:endParaRPr lang="pt-BR" sz="2400" dirty="0">
            <a:latin typeface="Graublau Web" pitchFamily="50" charset="0"/>
          </a:endParaRPr>
        </a:p>
      </dgm:t>
    </dgm:pt>
    <dgm:pt modelId="{11743108-B1E7-4C75-9550-1A47E4B21F9F}" type="parTrans" cxnId="{1B654517-C01A-4B27-9F43-4A1C34864A78}">
      <dgm:prSet/>
      <dgm:spPr/>
      <dgm:t>
        <a:bodyPr/>
        <a:lstStyle/>
        <a:p>
          <a:endParaRPr lang="pt-BR"/>
        </a:p>
      </dgm:t>
    </dgm:pt>
    <dgm:pt modelId="{B0026585-64B2-4411-85AB-F2513E779180}" type="sibTrans" cxnId="{1B654517-C01A-4B27-9F43-4A1C34864A78}">
      <dgm:prSet/>
      <dgm:spPr/>
      <dgm:t>
        <a:bodyPr/>
        <a:lstStyle/>
        <a:p>
          <a:endParaRPr lang="pt-BR"/>
        </a:p>
      </dgm:t>
    </dgm:pt>
    <dgm:pt modelId="{35DF755F-9E74-492D-B52E-87F765826F8D}" type="pres">
      <dgm:prSet presAssocID="{F28407CF-58E7-46CB-ACB0-4347D2FEB437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C283FFF-B751-44CC-B6C9-87A36F0009FB}" type="pres">
      <dgm:prSet presAssocID="{F28407CF-58E7-46CB-ACB0-4347D2FEB437}" presName="ellipse" presStyleLbl="trBgShp" presStyleIdx="0" presStyleCnt="1"/>
      <dgm:spPr/>
    </dgm:pt>
    <dgm:pt modelId="{22907A88-BE2A-4291-9E0E-FB42B68BB8E9}" type="pres">
      <dgm:prSet presAssocID="{F28407CF-58E7-46CB-ACB0-4347D2FEB437}" presName="arrow1" presStyleLbl="fgShp" presStyleIdx="0" presStyleCnt="1"/>
      <dgm:spPr/>
    </dgm:pt>
    <dgm:pt modelId="{B3CF913D-C505-4FD8-B3D6-442DF08121BA}" type="pres">
      <dgm:prSet presAssocID="{F28407CF-58E7-46CB-ACB0-4347D2FEB437}" presName="rectangle" presStyleLbl="revTx" presStyleIdx="0" presStyleCnt="1" custScaleX="156323" custScaleY="2976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53B531E-A1D2-4087-8AE3-3B50B863DD7A}" type="pres">
      <dgm:prSet presAssocID="{AEA54367-0EE0-447A-A364-2E5B42753880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C80A374-8382-4D33-B118-AEEEB2713CD9}" type="pres">
      <dgm:prSet presAssocID="{6077BF2F-9DF9-4A59-8885-93C8BF4EF503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FABEC7D-D44F-4E24-BEBA-B0FA9CAE4618}" type="pres">
      <dgm:prSet presAssocID="{1246DD43-7828-4D39-A2C3-9DADADBECC64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B5DACF2-348A-4D86-AC8C-09E20CF80059}" type="pres">
      <dgm:prSet presAssocID="{F28407CF-58E7-46CB-ACB0-4347D2FEB437}" presName="funnel" presStyleLbl="trAlignAcc1" presStyleIdx="0" presStyleCnt="1"/>
      <dgm:spPr/>
      <dgm:t>
        <a:bodyPr/>
        <a:lstStyle/>
        <a:p>
          <a:endParaRPr lang="pt-BR"/>
        </a:p>
      </dgm:t>
    </dgm:pt>
  </dgm:ptLst>
  <dgm:cxnLst>
    <dgm:cxn modelId="{03B8FD03-CB82-4576-8347-5F2AF8431771}" type="presOf" srcId="{1246DD43-7828-4D39-A2C3-9DADADBECC64}" destId="{B3CF913D-C505-4FD8-B3D6-442DF08121BA}" srcOrd="0" destOrd="0" presId="urn:microsoft.com/office/officeart/2005/8/layout/funnel1"/>
    <dgm:cxn modelId="{60DAE0C5-577A-4C5D-8E50-3AF60A567164}" type="presOf" srcId="{EE801CE1-1DC4-4D45-A3E6-20A3AF588F46}" destId="{3FABEC7D-D44F-4E24-BEBA-B0FA9CAE4618}" srcOrd="0" destOrd="0" presId="urn:microsoft.com/office/officeart/2005/8/layout/funnel1"/>
    <dgm:cxn modelId="{4C559F3C-1EDC-4E60-AE3A-B5D800124ABB}" srcId="{F28407CF-58E7-46CB-ACB0-4347D2FEB437}" destId="{AEA54367-0EE0-447A-A364-2E5B42753880}" srcOrd="1" destOrd="0" parTransId="{EE6EEF8C-D18B-4767-831A-1F9155583D1A}" sibTransId="{19EC2936-41D6-48AC-BFB2-00DFEEE06B88}"/>
    <dgm:cxn modelId="{A2EFF6B2-8A76-4982-B26C-A14A0EC1F89D}" type="presOf" srcId="{6077BF2F-9DF9-4A59-8885-93C8BF4EF503}" destId="{E53B531E-A1D2-4087-8AE3-3B50B863DD7A}" srcOrd="0" destOrd="0" presId="urn:microsoft.com/office/officeart/2005/8/layout/funnel1"/>
    <dgm:cxn modelId="{E9829DC7-C074-407E-A3C5-B1796B68B6D5}" srcId="{F28407CF-58E7-46CB-ACB0-4347D2FEB437}" destId="{6077BF2F-9DF9-4A59-8885-93C8BF4EF503}" srcOrd="2" destOrd="0" parTransId="{2C387C36-83C3-45ED-8311-543DE9E18BCB}" sibTransId="{31A4173E-1820-4ABA-8781-9BD649D36BDF}"/>
    <dgm:cxn modelId="{1B654517-C01A-4B27-9F43-4A1C34864A78}" srcId="{F28407CF-58E7-46CB-ACB0-4347D2FEB437}" destId="{1246DD43-7828-4D39-A2C3-9DADADBECC64}" srcOrd="3" destOrd="0" parTransId="{11743108-B1E7-4C75-9550-1A47E4B21F9F}" sibTransId="{B0026585-64B2-4411-85AB-F2513E779180}"/>
    <dgm:cxn modelId="{46123125-3100-4722-BFE8-CF208FB24FA5}" type="presOf" srcId="{AEA54367-0EE0-447A-A364-2E5B42753880}" destId="{8C80A374-8382-4D33-B118-AEEEB2713CD9}" srcOrd="0" destOrd="0" presId="urn:microsoft.com/office/officeart/2005/8/layout/funnel1"/>
    <dgm:cxn modelId="{6B492426-586D-40D1-846C-65868261BA04}" type="presOf" srcId="{F28407CF-58E7-46CB-ACB0-4347D2FEB437}" destId="{35DF755F-9E74-492D-B52E-87F765826F8D}" srcOrd="0" destOrd="0" presId="urn:microsoft.com/office/officeart/2005/8/layout/funnel1"/>
    <dgm:cxn modelId="{3C06D79E-6DB2-4795-B10D-F7EDD746A502}" srcId="{F28407CF-58E7-46CB-ACB0-4347D2FEB437}" destId="{EE801CE1-1DC4-4D45-A3E6-20A3AF588F46}" srcOrd="0" destOrd="0" parTransId="{CB7E3135-19F0-4E74-BD50-F07813ADF6FD}" sibTransId="{ADC47F19-A5F1-48F1-BB9E-63E80EA2FCF4}"/>
    <dgm:cxn modelId="{ED36FB39-4524-467D-97D9-A76945B133FF}" type="presParOf" srcId="{35DF755F-9E74-492D-B52E-87F765826F8D}" destId="{AC283FFF-B751-44CC-B6C9-87A36F0009FB}" srcOrd="0" destOrd="0" presId="urn:microsoft.com/office/officeart/2005/8/layout/funnel1"/>
    <dgm:cxn modelId="{762E3008-B61E-45F6-BDEC-FF1E5DA82DF9}" type="presParOf" srcId="{35DF755F-9E74-492D-B52E-87F765826F8D}" destId="{22907A88-BE2A-4291-9E0E-FB42B68BB8E9}" srcOrd="1" destOrd="0" presId="urn:microsoft.com/office/officeart/2005/8/layout/funnel1"/>
    <dgm:cxn modelId="{E8A2B667-F0D7-4EEF-9331-BEC591C2BD8E}" type="presParOf" srcId="{35DF755F-9E74-492D-B52E-87F765826F8D}" destId="{B3CF913D-C505-4FD8-B3D6-442DF08121BA}" srcOrd="2" destOrd="0" presId="urn:microsoft.com/office/officeart/2005/8/layout/funnel1"/>
    <dgm:cxn modelId="{CEDB1E88-AFB4-4A97-9012-F2B04118FB67}" type="presParOf" srcId="{35DF755F-9E74-492D-B52E-87F765826F8D}" destId="{E53B531E-A1D2-4087-8AE3-3B50B863DD7A}" srcOrd="3" destOrd="0" presId="urn:microsoft.com/office/officeart/2005/8/layout/funnel1"/>
    <dgm:cxn modelId="{2AFABC90-ECFC-456A-B0C0-B36A95006391}" type="presParOf" srcId="{35DF755F-9E74-492D-B52E-87F765826F8D}" destId="{8C80A374-8382-4D33-B118-AEEEB2713CD9}" srcOrd="4" destOrd="0" presId="urn:microsoft.com/office/officeart/2005/8/layout/funnel1"/>
    <dgm:cxn modelId="{18FADCF7-40DF-41A5-B45B-790F51008802}" type="presParOf" srcId="{35DF755F-9E74-492D-B52E-87F765826F8D}" destId="{3FABEC7D-D44F-4E24-BEBA-B0FA9CAE4618}" srcOrd="5" destOrd="0" presId="urn:microsoft.com/office/officeart/2005/8/layout/funnel1"/>
    <dgm:cxn modelId="{128B697C-F48D-4BFD-ADAE-C41C6C4D1C39}" type="presParOf" srcId="{35DF755F-9E74-492D-B52E-87F765826F8D}" destId="{EB5DACF2-348A-4D86-AC8C-09E20CF8005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9CC498-800E-41FE-86A4-80320F7C667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8289A0A-D333-4D87-8AD5-7C7FB6E2E2BB}">
      <dgm:prSet phldrT="[Text]"/>
      <dgm:spPr/>
      <dgm:t>
        <a:bodyPr/>
        <a:lstStyle/>
        <a:p>
          <a:r>
            <a:rPr lang="pt-BR" dirty="0" smtClean="0">
              <a:latin typeface="Graublau Web" pitchFamily="50" charset="0"/>
            </a:rPr>
            <a:t>Pontos de Análise</a:t>
          </a:r>
          <a:endParaRPr lang="pt-BR" dirty="0">
            <a:latin typeface="Graublau Web" pitchFamily="50" charset="0"/>
          </a:endParaRPr>
        </a:p>
      </dgm:t>
    </dgm:pt>
    <dgm:pt modelId="{EE9A5AEC-C257-49C6-824F-77FEB5AFCAB0}" type="parTrans" cxnId="{AAE60C0D-6543-4611-AA2C-AA3E67446FDE}">
      <dgm:prSet/>
      <dgm:spPr/>
      <dgm:t>
        <a:bodyPr/>
        <a:lstStyle/>
        <a:p>
          <a:endParaRPr lang="pt-BR">
            <a:latin typeface="Graublau Web" pitchFamily="50" charset="0"/>
          </a:endParaRPr>
        </a:p>
      </dgm:t>
    </dgm:pt>
    <dgm:pt modelId="{52748BDD-F657-44F6-BA16-1F2D11C92C65}" type="sibTrans" cxnId="{AAE60C0D-6543-4611-AA2C-AA3E67446FDE}">
      <dgm:prSet/>
      <dgm:spPr/>
      <dgm:t>
        <a:bodyPr/>
        <a:lstStyle/>
        <a:p>
          <a:endParaRPr lang="pt-BR">
            <a:latin typeface="Graublau Web" pitchFamily="50" charset="0"/>
          </a:endParaRPr>
        </a:p>
      </dgm:t>
    </dgm:pt>
    <dgm:pt modelId="{A2FD21E6-0A27-4DEE-B14A-2A4CEBE0D635}">
      <dgm:prSet phldrT="[Text]"/>
      <dgm:spPr/>
      <dgm:t>
        <a:bodyPr/>
        <a:lstStyle/>
        <a:p>
          <a:r>
            <a:rPr lang="pt-BR" dirty="0" smtClean="0">
              <a:latin typeface="Graublau Web" pitchFamily="50" charset="0"/>
            </a:rPr>
            <a:t>Abordagem</a:t>
          </a:r>
          <a:endParaRPr lang="pt-BR" dirty="0">
            <a:latin typeface="Graublau Web" pitchFamily="50" charset="0"/>
          </a:endParaRPr>
        </a:p>
      </dgm:t>
    </dgm:pt>
    <dgm:pt modelId="{E594DBBC-8058-4F37-89AB-EE8759AD1CE7}" type="parTrans" cxnId="{D2F6F751-B08E-4860-83AF-DEADD48CDFB3}">
      <dgm:prSet/>
      <dgm:spPr/>
      <dgm:t>
        <a:bodyPr/>
        <a:lstStyle/>
        <a:p>
          <a:endParaRPr lang="pt-BR">
            <a:latin typeface="Graublau Web" pitchFamily="50" charset="0"/>
          </a:endParaRPr>
        </a:p>
      </dgm:t>
    </dgm:pt>
    <dgm:pt modelId="{A81E66B0-4122-481A-98EC-D6C7965FFEF3}" type="sibTrans" cxnId="{D2F6F751-B08E-4860-83AF-DEADD48CDFB3}">
      <dgm:prSet/>
      <dgm:spPr/>
      <dgm:t>
        <a:bodyPr/>
        <a:lstStyle/>
        <a:p>
          <a:endParaRPr lang="pt-BR">
            <a:latin typeface="Graublau Web" pitchFamily="50" charset="0"/>
          </a:endParaRPr>
        </a:p>
      </dgm:t>
    </dgm:pt>
    <dgm:pt modelId="{FA7AD265-B886-44B8-B813-ECE0C664DE22}">
      <dgm:prSet phldrT="[Text]"/>
      <dgm:spPr/>
      <dgm:t>
        <a:bodyPr/>
        <a:lstStyle/>
        <a:p>
          <a:r>
            <a:rPr lang="pt-BR" dirty="0" smtClean="0">
              <a:latin typeface="Graublau Web" pitchFamily="50" charset="0"/>
            </a:rPr>
            <a:t>Escopo</a:t>
          </a:r>
          <a:endParaRPr lang="pt-BR" dirty="0">
            <a:latin typeface="Graublau Web" pitchFamily="50" charset="0"/>
          </a:endParaRPr>
        </a:p>
      </dgm:t>
    </dgm:pt>
    <dgm:pt modelId="{877160CA-8431-4DA0-BF3A-7FABE5E6456E}" type="parTrans" cxnId="{E6608DDC-F53D-485D-AB6E-C8BA90DCFC91}">
      <dgm:prSet/>
      <dgm:spPr/>
      <dgm:t>
        <a:bodyPr/>
        <a:lstStyle/>
        <a:p>
          <a:endParaRPr lang="pt-BR">
            <a:latin typeface="Graublau Web" pitchFamily="50" charset="0"/>
          </a:endParaRPr>
        </a:p>
      </dgm:t>
    </dgm:pt>
    <dgm:pt modelId="{621774FD-C3E7-42C4-8A75-43BEE68F901A}" type="sibTrans" cxnId="{E6608DDC-F53D-485D-AB6E-C8BA90DCFC91}">
      <dgm:prSet/>
      <dgm:spPr/>
      <dgm:t>
        <a:bodyPr/>
        <a:lstStyle/>
        <a:p>
          <a:endParaRPr lang="pt-BR">
            <a:latin typeface="Graublau Web" pitchFamily="50" charset="0"/>
          </a:endParaRPr>
        </a:p>
      </dgm:t>
    </dgm:pt>
    <dgm:pt modelId="{3996D96D-3387-44F2-807D-F7807D6EE038}">
      <dgm:prSet phldrT="[Text]"/>
      <dgm:spPr/>
      <dgm:t>
        <a:bodyPr/>
        <a:lstStyle/>
        <a:p>
          <a:r>
            <a:rPr lang="pt-BR" dirty="0" smtClean="0">
              <a:latin typeface="Graublau Web" pitchFamily="50" charset="0"/>
            </a:rPr>
            <a:t>Testbeds – Internet do Futuro</a:t>
          </a:r>
          <a:endParaRPr lang="pt-BR" dirty="0">
            <a:latin typeface="Graublau Web" pitchFamily="50" charset="0"/>
          </a:endParaRPr>
        </a:p>
      </dgm:t>
    </dgm:pt>
    <dgm:pt modelId="{FB1DAA86-3111-4881-BD91-59ED292E6126}" type="parTrans" cxnId="{3494224D-C33F-4F1D-9F45-8ECAADE8D58C}">
      <dgm:prSet/>
      <dgm:spPr/>
      <dgm:t>
        <a:bodyPr/>
        <a:lstStyle/>
        <a:p>
          <a:endParaRPr lang="pt-BR">
            <a:latin typeface="Graublau Web" pitchFamily="50" charset="0"/>
          </a:endParaRPr>
        </a:p>
      </dgm:t>
    </dgm:pt>
    <dgm:pt modelId="{25950601-A2A7-456A-B9E1-9AD8E9FE2717}" type="sibTrans" cxnId="{3494224D-C33F-4F1D-9F45-8ECAADE8D58C}">
      <dgm:prSet/>
      <dgm:spPr/>
      <dgm:t>
        <a:bodyPr/>
        <a:lstStyle/>
        <a:p>
          <a:endParaRPr lang="pt-BR">
            <a:latin typeface="Graublau Web" pitchFamily="50" charset="0"/>
          </a:endParaRPr>
        </a:p>
      </dgm:t>
    </dgm:pt>
    <dgm:pt modelId="{376383DE-694C-4908-9243-512D5D6BA281}">
      <dgm:prSet phldrT="[Text]"/>
      <dgm:spPr/>
      <dgm:t>
        <a:bodyPr/>
        <a:lstStyle/>
        <a:p>
          <a:r>
            <a:rPr lang="pt-BR" dirty="0" smtClean="0">
              <a:latin typeface="Graublau Web" pitchFamily="50" charset="0"/>
            </a:rPr>
            <a:t>Experimentos Controlados; Federação; Padrão x Inovação</a:t>
          </a:r>
          <a:endParaRPr lang="pt-BR" dirty="0">
            <a:latin typeface="Graublau Web" pitchFamily="50" charset="0"/>
          </a:endParaRPr>
        </a:p>
      </dgm:t>
    </dgm:pt>
    <dgm:pt modelId="{0F6DAE20-F0F5-4009-8B14-128AE42D4D7B}" type="parTrans" cxnId="{E0DE2ABC-2436-40D1-8152-71CFEAA110FF}">
      <dgm:prSet/>
      <dgm:spPr/>
      <dgm:t>
        <a:bodyPr/>
        <a:lstStyle/>
        <a:p>
          <a:endParaRPr lang="pt-BR">
            <a:latin typeface="Graublau Web" pitchFamily="50" charset="0"/>
          </a:endParaRPr>
        </a:p>
      </dgm:t>
    </dgm:pt>
    <dgm:pt modelId="{19BAA40E-3BAB-4932-8973-243FD9452797}" type="sibTrans" cxnId="{E0DE2ABC-2436-40D1-8152-71CFEAA110FF}">
      <dgm:prSet/>
      <dgm:spPr/>
      <dgm:t>
        <a:bodyPr/>
        <a:lstStyle/>
        <a:p>
          <a:endParaRPr lang="pt-BR">
            <a:latin typeface="Graublau Web" pitchFamily="50" charset="0"/>
          </a:endParaRPr>
        </a:p>
      </dgm:t>
    </dgm:pt>
    <dgm:pt modelId="{0E0D10F8-85BF-4D1A-B29E-629C01389277}">
      <dgm:prSet phldrT="[Text]"/>
      <dgm:spPr/>
      <dgm:t>
        <a:bodyPr/>
        <a:lstStyle/>
        <a:p>
          <a:r>
            <a:rPr lang="pt-BR" dirty="0" smtClean="0">
              <a:latin typeface="Graublau Web" pitchFamily="50" charset="0"/>
            </a:rPr>
            <a:t>Tecnologias, arquiteturas, plataformas...</a:t>
          </a:r>
          <a:endParaRPr lang="pt-BR" dirty="0">
            <a:latin typeface="Graublau Web" pitchFamily="50" charset="0"/>
          </a:endParaRPr>
        </a:p>
      </dgm:t>
    </dgm:pt>
    <dgm:pt modelId="{06F5B674-2E8E-4DA1-BA6C-A4CDABFA5957}" type="parTrans" cxnId="{BCC44D9F-E2DF-45D0-AE1E-7F83411215C1}">
      <dgm:prSet/>
      <dgm:spPr/>
      <dgm:t>
        <a:bodyPr/>
        <a:lstStyle/>
        <a:p>
          <a:endParaRPr lang="pt-BR">
            <a:latin typeface="Graublau Web" pitchFamily="50" charset="0"/>
          </a:endParaRPr>
        </a:p>
      </dgm:t>
    </dgm:pt>
    <dgm:pt modelId="{AD17B886-F60D-4672-8935-80CDE4C84FC1}" type="sibTrans" cxnId="{BCC44D9F-E2DF-45D0-AE1E-7F83411215C1}">
      <dgm:prSet/>
      <dgm:spPr/>
      <dgm:t>
        <a:bodyPr/>
        <a:lstStyle/>
        <a:p>
          <a:endParaRPr lang="pt-BR">
            <a:latin typeface="Graublau Web" pitchFamily="50" charset="0"/>
          </a:endParaRPr>
        </a:p>
      </dgm:t>
    </dgm:pt>
    <dgm:pt modelId="{97FE46F4-7C9C-49BA-B2B6-5C6E661AF6FC}">
      <dgm:prSet phldrT="[Text]"/>
      <dgm:spPr/>
      <dgm:t>
        <a:bodyPr/>
        <a:lstStyle/>
        <a:p>
          <a:r>
            <a:rPr lang="pt-BR" dirty="0" smtClean="0">
              <a:latin typeface="Graublau Web" pitchFamily="50" charset="0"/>
            </a:rPr>
            <a:t>Stakeholders (envolvidos)</a:t>
          </a:r>
          <a:endParaRPr lang="pt-BR" dirty="0">
            <a:latin typeface="Graublau Web" pitchFamily="50" charset="0"/>
          </a:endParaRPr>
        </a:p>
      </dgm:t>
    </dgm:pt>
    <dgm:pt modelId="{79D8A725-E676-41E3-A4C2-772218F057A0}" type="parTrans" cxnId="{0624B0F8-B4AA-47B5-B24C-99AE0F9C8419}">
      <dgm:prSet/>
      <dgm:spPr/>
      <dgm:t>
        <a:bodyPr/>
        <a:lstStyle/>
        <a:p>
          <a:endParaRPr lang="pt-BR">
            <a:latin typeface="Graublau Web" pitchFamily="50" charset="0"/>
          </a:endParaRPr>
        </a:p>
      </dgm:t>
    </dgm:pt>
    <dgm:pt modelId="{10AD5FAC-41FE-4EA2-B1A7-7765A9B5EA8B}" type="sibTrans" cxnId="{0624B0F8-B4AA-47B5-B24C-99AE0F9C8419}">
      <dgm:prSet/>
      <dgm:spPr/>
      <dgm:t>
        <a:bodyPr/>
        <a:lstStyle/>
        <a:p>
          <a:endParaRPr lang="pt-BR">
            <a:latin typeface="Graublau Web" pitchFamily="50" charset="0"/>
          </a:endParaRPr>
        </a:p>
      </dgm:t>
    </dgm:pt>
    <dgm:pt modelId="{EEB08559-BA28-4177-B1DD-B99385FDF21A}">
      <dgm:prSet phldrT="[Text]"/>
      <dgm:spPr/>
      <dgm:t>
        <a:bodyPr/>
        <a:lstStyle/>
        <a:p>
          <a:r>
            <a:rPr lang="pt-BR" dirty="0" smtClean="0">
              <a:latin typeface="Graublau Web" pitchFamily="50" charset="0"/>
            </a:rPr>
            <a:t>Escala</a:t>
          </a:r>
          <a:endParaRPr lang="pt-BR" dirty="0">
            <a:latin typeface="Graublau Web" pitchFamily="50" charset="0"/>
          </a:endParaRPr>
        </a:p>
      </dgm:t>
    </dgm:pt>
    <dgm:pt modelId="{D1B17261-14AA-4D82-8D8F-960132DB6181}" type="parTrans" cxnId="{75628482-F90D-4959-813F-3AEEA98E168A}">
      <dgm:prSet/>
      <dgm:spPr/>
      <dgm:t>
        <a:bodyPr/>
        <a:lstStyle/>
        <a:p>
          <a:endParaRPr lang="pt-BR">
            <a:latin typeface="Graublau Web" pitchFamily="50" charset="0"/>
          </a:endParaRPr>
        </a:p>
      </dgm:t>
    </dgm:pt>
    <dgm:pt modelId="{E0537259-8A87-4916-AF61-56A5B809AD90}" type="sibTrans" cxnId="{75628482-F90D-4959-813F-3AEEA98E168A}">
      <dgm:prSet/>
      <dgm:spPr/>
      <dgm:t>
        <a:bodyPr/>
        <a:lstStyle/>
        <a:p>
          <a:endParaRPr lang="pt-BR">
            <a:latin typeface="Graublau Web" pitchFamily="50" charset="0"/>
          </a:endParaRPr>
        </a:p>
      </dgm:t>
    </dgm:pt>
    <dgm:pt modelId="{8092AFCF-B4F5-4187-9361-F3F75BEAFA7E}">
      <dgm:prSet phldrT="[Text]"/>
      <dgm:spPr/>
      <dgm:t>
        <a:bodyPr/>
        <a:lstStyle/>
        <a:p>
          <a:r>
            <a:rPr lang="pt-BR" dirty="0" smtClean="0">
              <a:latin typeface="Graublau Web" pitchFamily="50" charset="0"/>
            </a:rPr>
            <a:t>Larga Escala</a:t>
          </a:r>
          <a:endParaRPr lang="pt-BR" dirty="0">
            <a:latin typeface="Graublau Web" pitchFamily="50" charset="0"/>
          </a:endParaRPr>
        </a:p>
      </dgm:t>
    </dgm:pt>
    <dgm:pt modelId="{13B03B81-BAF2-4E5C-BFEA-E253F80D0E17}" type="parTrans" cxnId="{A6DBC10D-FAF6-4442-8353-B239B30D17C8}">
      <dgm:prSet/>
      <dgm:spPr/>
      <dgm:t>
        <a:bodyPr/>
        <a:lstStyle/>
        <a:p>
          <a:endParaRPr lang="pt-BR">
            <a:latin typeface="Graublau Web" pitchFamily="50" charset="0"/>
          </a:endParaRPr>
        </a:p>
      </dgm:t>
    </dgm:pt>
    <dgm:pt modelId="{F1C018AE-98A0-4693-8B1D-EED70F7D4D47}" type="sibTrans" cxnId="{A6DBC10D-FAF6-4442-8353-B239B30D17C8}">
      <dgm:prSet/>
      <dgm:spPr/>
      <dgm:t>
        <a:bodyPr/>
        <a:lstStyle/>
        <a:p>
          <a:endParaRPr lang="pt-BR">
            <a:latin typeface="Graublau Web" pitchFamily="50" charset="0"/>
          </a:endParaRPr>
        </a:p>
      </dgm:t>
    </dgm:pt>
    <dgm:pt modelId="{D7D35E5A-DF2F-43B2-AE44-DB9160726713}">
      <dgm:prSet phldrT="[Text]"/>
      <dgm:spPr/>
      <dgm:t>
        <a:bodyPr/>
        <a:lstStyle/>
        <a:p>
          <a:r>
            <a:rPr lang="pt-BR" dirty="0" smtClean="0">
              <a:latin typeface="Graublau Web" pitchFamily="50" charset="0"/>
            </a:rPr>
            <a:t>Experimentos controlados e naturais; Cooperação; Inovação;</a:t>
          </a:r>
          <a:endParaRPr lang="pt-BR" dirty="0">
            <a:latin typeface="Graublau Web" pitchFamily="50" charset="0"/>
          </a:endParaRPr>
        </a:p>
      </dgm:t>
    </dgm:pt>
    <dgm:pt modelId="{F262CB60-2F46-4210-9B15-4BB54D4CA633}" type="parTrans" cxnId="{70120286-D5B1-4D9D-8784-8C515ECCB344}">
      <dgm:prSet/>
      <dgm:spPr/>
      <dgm:t>
        <a:bodyPr/>
        <a:lstStyle/>
        <a:p>
          <a:endParaRPr lang="pt-BR">
            <a:latin typeface="Graublau Web" pitchFamily="50" charset="0"/>
          </a:endParaRPr>
        </a:p>
      </dgm:t>
    </dgm:pt>
    <dgm:pt modelId="{E22E4863-E30D-47AD-BBD4-5D4594CCB50C}" type="sibTrans" cxnId="{70120286-D5B1-4D9D-8784-8C515ECCB344}">
      <dgm:prSet/>
      <dgm:spPr/>
      <dgm:t>
        <a:bodyPr/>
        <a:lstStyle/>
        <a:p>
          <a:endParaRPr lang="pt-BR">
            <a:latin typeface="Graublau Web" pitchFamily="50" charset="0"/>
          </a:endParaRPr>
        </a:p>
      </dgm:t>
    </dgm:pt>
    <dgm:pt modelId="{B5FEE50D-65AD-4993-942B-5D16A15249C9}">
      <dgm:prSet phldrT="[Text]"/>
      <dgm:spPr/>
      <dgm:t>
        <a:bodyPr/>
        <a:lstStyle/>
        <a:p>
          <a:r>
            <a:rPr lang="pt-BR" dirty="0" smtClean="0">
              <a:latin typeface="Graublau Web" pitchFamily="50" charset="0"/>
            </a:rPr>
            <a:t>Living Labs – Smart Cities</a:t>
          </a:r>
          <a:endParaRPr lang="pt-BR" dirty="0">
            <a:latin typeface="Graublau Web" pitchFamily="50" charset="0"/>
          </a:endParaRPr>
        </a:p>
      </dgm:t>
    </dgm:pt>
    <dgm:pt modelId="{B8949DD4-51E2-49BC-B8FB-6EBBA53976AC}" type="parTrans" cxnId="{E6FE4BAC-ECB4-45AB-BB09-D992574FBF17}">
      <dgm:prSet/>
      <dgm:spPr/>
      <dgm:t>
        <a:bodyPr/>
        <a:lstStyle/>
        <a:p>
          <a:endParaRPr lang="pt-BR">
            <a:latin typeface="Graublau Web" pitchFamily="50" charset="0"/>
          </a:endParaRPr>
        </a:p>
      </dgm:t>
    </dgm:pt>
    <dgm:pt modelId="{8B461E85-8229-4AD6-9F3E-AE4705F4DA0E}" type="sibTrans" cxnId="{E6FE4BAC-ECB4-45AB-BB09-D992574FBF17}">
      <dgm:prSet/>
      <dgm:spPr/>
      <dgm:t>
        <a:bodyPr/>
        <a:lstStyle/>
        <a:p>
          <a:endParaRPr lang="pt-BR">
            <a:latin typeface="Graublau Web" pitchFamily="50" charset="0"/>
          </a:endParaRPr>
        </a:p>
      </dgm:t>
    </dgm:pt>
    <dgm:pt modelId="{2C601829-8EB8-45DC-9CE6-F55BEBD7171A}">
      <dgm:prSet phldrT="[Text]"/>
      <dgm:spPr/>
      <dgm:t>
        <a:bodyPr/>
        <a:lstStyle/>
        <a:p>
          <a:endParaRPr lang="pt-BR" dirty="0">
            <a:latin typeface="Graublau Web" pitchFamily="50" charset="0"/>
          </a:endParaRPr>
        </a:p>
      </dgm:t>
    </dgm:pt>
    <dgm:pt modelId="{E2841739-1308-494D-BAA5-1E2DD869BD17}" type="parTrans" cxnId="{9BD77276-E601-4078-B9AF-2FEF31832724}">
      <dgm:prSet/>
      <dgm:spPr/>
      <dgm:t>
        <a:bodyPr/>
        <a:lstStyle/>
        <a:p>
          <a:endParaRPr lang="pt-BR">
            <a:latin typeface="Graublau Web" pitchFamily="50" charset="0"/>
          </a:endParaRPr>
        </a:p>
      </dgm:t>
    </dgm:pt>
    <dgm:pt modelId="{53EE85BB-6DB0-4AB3-AF49-A93228DE248B}" type="sibTrans" cxnId="{9BD77276-E601-4078-B9AF-2FEF31832724}">
      <dgm:prSet/>
      <dgm:spPr/>
      <dgm:t>
        <a:bodyPr/>
        <a:lstStyle/>
        <a:p>
          <a:endParaRPr lang="pt-BR">
            <a:latin typeface="Graublau Web" pitchFamily="50" charset="0"/>
          </a:endParaRPr>
        </a:p>
      </dgm:t>
    </dgm:pt>
    <dgm:pt modelId="{0B526EBE-09D7-4AC0-952E-F89A5417F5E6}">
      <dgm:prSet phldrT="[Text]"/>
      <dgm:spPr/>
      <dgm:t>
        <a:bodyPr/>
        <a:lstStyle/>
        <a:p>
          <a:r>
            <a:rPr lang="pt-BR" dirty="0" smtClean="0">
              <a:latin typeface="Graublau Web" pitchFamily="50" charset="0"/>
            </a:rPr>
            <a:t>Protótipo de Aplicações e Soluções; Validação de Ideias;</a:t>
          </a:r>
          <a:endParaRPr lang="pt-BR" dirty="0">
            <a:latin typeface="Graublau Web" pitchFamily="50" charset="0"/>
          </a:endParaRPr>
        </a:p>
      </dgm:t>
    </dgm:pt>
    <dgm:pt modelId="{C90DD08A-ACA6-42F6-8303-0F5CE295A943}" type="parTrans" cxnId="{4AF9CC6B-B233-4AB8-892E-D6D989C1699F}">
      <dgm:prSet/>
      <dgm:spPr/>
      <dgm:t>
        <a:bodyPr/>
        <a:lstStyle/>
        <a:p>
          <a:endParaRPr lang="pt-BR">
            <a:latin typeface="Graublau Web" pitchFamily="50" charset="0"/>
          </a:endParaRPr>
        </a:p>
      </dgm:t>
    </dgm:pt>
    <dgm:pt modelId="{9B379EE5-3B33-4823-B945-CB587FD9E105}" type="sibTrans" cxnId="{4AF9CC6B-B233-4AB8-892E-D6D989C1699F}">
      <dgm:prSet/>
      <dgm:spPr/>
      <dgm:t>
        <a:bodyPr/>
        <a:lstStyle/>
        <a:p>
          <a:endParaRPr lang="pt-BR">
            <a:latin typeface="Graublau Web" pitchFamily="50" charset="0"/>
          </a:endParaRPr>
        </a:p>
      </dgm:t>
    </dgm:pt>
    <dgm:pt modelId="{CC7A7B06-E330-490C-92CF-BBE0E7CF4B4E}">
      <dgm:prSet phldrT="[Text]"/>
      <dgm:spPr/>
      <dgm:t>
        <a:bodyPr/>
        <a:lstStyle/>
        <a:p>
          <a:r>
            <a:rPr lang="pt-BR" dirty="0" smtClean="0">
              <a:latin typeface="Graublau Web" pitchFamily="50" charset="0"/>
            </a:rPr>
            <a:t>Pequena Escala</a:t>
          </a:r>
          <a:endParaRPr lang="pt-BR" dirty="0">
            <a:latin typeface="Graublau Web" pitchFamily="50" charset="0"/>
          </a:endParaRPr>
        </a:p>
      </dgm:t>
    </dgm:pt>
    <dgm:pt modelId="{DA32BF45-5613-44B0-B1D4-ADFF06FC76E6}" type="parTrans" cxnId="{300A8B70-371D-4500-A64F-D60A3A8DE9EC}">
      <dgm:prSet/>
      <dgm:spPr/>
      <dgm:t>
        <a:bodyPr/>
        <a:lstStyle/>
        <a:p>
          <a:endParaRPr lang="pt-BR">
            <a:latin typeface="Graublau Web" pitchFamily="50" charset="0"/>
          </a:endParaRPr>
        </a:p>
      </dgm:t>
    </dgm:pt>
    <dgm:pt modelId="{CEA7D3ED-A68B-4338-A7A0-7024A9197D02}" type="sibTrans" cxnId="{300A8B70-371D-4500-A64F-D60A3A8DE9EC}">
      <dgm:prSet/>
      <dgm:spPr/>
      <dgm:t>
        <a:bodyPr/>
        <a:lstStyle/>
        <a:p>
          <a:endParaRPr lang="pt-BR">
            <a:latin typeface="Graublau Web" pitchFamily="50" charset="0"/>
          </a:endParaRPr>
        </a:p>
      </dgm:t>
    </dgm:pt>
    <dgm:pt modelId="{04794684-1EB4-4923-B002-88B6121A4FC4}">
      <dgm:prSet phldrT="[Text]"/>
      <dgm:spPr/>
      <dgm:t>
        <a:bodyPr/>
        <a:lstStyle/>
        <a:p>
          <a:r>
            <a:rPr lang="pt-BR" dirty="0" smtClean="0">
              <a:latin typeface="Graublau Web" pitchFamily="50" charset="0"/>
            </a:rPr>
            <a:t>Pesquisadores (Academia e Indústria)</a:t>
          </a:r>
          <a:endParaRPr lang="pt-BR" dirty="0">
            <a:latin typeface="Graublau Web" pitchFamily="50" charset="0"/>
          </a:endParaRPr>
        </a:p>
      </dgm:t>
    </dgm:pt>
    <dgm:pt modelId="{3F471B8B-18E7-4A7C-9AE3-93FA53C8D840}" type="parTrans" cxnId="{8D09114B-8FB3-4352-B6BD-3AF4F66DBEC5}">
      <dgm:prSet/>
      <dgm:spPr/>
      <dgm:t>
        <a:bodyPr/>
        <a:lstStyle/>
        <a:p>
          <a:endParaRPr lang="pt-BR">
            <a:latin typeface="Graublau Web" pitchFamily="50" charset="0"/>
          </a:endParaRPr>
        </a:p>
      </dgm:t>
    </dgm:pt>
    <dgm:pt modelId="{63C465CB-A5F0-4C47-AF7A-527E4E4FC789}" type="sibTrans" cxnId="{8D09114B-8FB3-4352-B6BD-3AF4F66DBEC5}">
      <dgm:prSet/>
      <dgm:spPr/>
      <dgm:t>
        <a:bodyPr/>
        <a:lstStyle/>
        <a:p>
          <a:endParaRPr lang="pt-BR">
            <a:latin typeface="Graublau Web" pitchFamily="50" charset="0"/>
          </a:endParaRPr>
        </a:p>
      </dgm:t>
    </dgm:pt>
    <dgm:pt modelId="{E853B45D-5238-45C4-90CE-0FDDB07A1D91}">
      <dgm:prSet phldrT="[Text]"/>
      <dgm:spPr/>
      <dgm:t>
        <a:bodyPr/>
        <a:lstStyle/>
        <a:p>
          <a:r>
            <a:rPr lang="pt-BR" dirty="0" smtClean="0">
              <a:latin typeface="Graublau Web" pitchFamily="50" charset="0"/>
            </a:rPr>
            <a:t>Pesquisadores multidisciplinares, Cidadãos e Empresas</a:t>
          </a:r>
          <a:endParaRPr lang="pt-BR" dirty="0">
            <a:latin typeface="Graublau Web" pitchFamily="50" charset="0"/>
          </a:endParaRPr>
        </a:p>
      </dgm:t>
    </dgm:pt>
    <dgm:pt modelId="{21C44FA6-0050-4CA0-930C-E6ECC48451AD}" type="parTrans" cxnId="{7C8171CE-C546-4645-9030-4388B1848AF4}">
      <dgm:prSet/>
      <dgm:spPr/>
      <dgm:t>
        <a:bodyPr/>
        <a:lstStyle/>
        <a:p>
          <a:endParaRPr lang="pt-BR">
            <a:latin typeface="Graublau Web" pitchFamily="50" charset="0"/>
          </a:endParaRPr>
        </a:p>
      </dgm:t>
    </dgm:pt>
    <dgm:pt modelId="{5D2E194A-ADFC-425D-9283-DF9CA18DD5A3}" type="sibTrans" cxnId="{7C8171CE-C546-4645-9030-4388B1848AF4}">
      <dgm:prSet/>
      <dgm:spPr/>
      <dgm:t>
        <a:bodyPr/>
        <a:lstStyle/>
        <a:p>
          <a:endParaRPr lang="pt-BR">
            <a:latin typeface="Graublau Web" pitchFamily="50" charset="0"/>
          </a:endParaRPr>
        </a:p>
      </dgm:t>
    </dgm:pt>
    <dgm:pt modelId="{63AFB217-CA90-4186-8B4C-3029EF6F4041}">
      <dgm:prSet phldrT="[Text]"/>
      <dgm:spPr/>
      <dgm:t>
        <a:bodyPr/>
        <a:lstStyle/>
        <a:p>
          <a:endParaRPr lang="pt-BR" dirty="0">
            <a:latin typeface="Graublau Web" pitchFamily="50" charset="0"/>
          </a:endParaRPr>
        </a:p>
      </dgm:t>
    </dgm:pt>
    <dgm:pt modelId="{10782FA3-A29F-4108-89A0-A89D3A2FB29A}" type="parTrans" cxnId="{ACD89EF2-DA06-4D04-B008-F1A6BA650929}">
      <dgm:prSet/>
      <dgm:spPr/>
      <dgm:t>
        <a:bodyPr/>
        <a:lstStyle/>
        <a:p>
          <a:endParaRPr lang="pt-BR">
            <a:latin typeface="Graublau Web" pitchFamily="50" charset="0"/>
          </a:endParaRPr>
        </a:p>
      </dgm:t>
    </dgm:pt>
    <dgm:pt modelId="{2CAD5D7A-DE0C-4F18-86CB-82A5E40BA5DB}" type="sibTrans" cxnId="{ACD89EF2-DA06-4D04-B008-F1A6BA650929}">
      <dgm:prSet/>
      <dgm:spPr/>
      <dgm:t>
        <a:bodyPr/>
        <a:lstStyle/>
        <a:p>
          <a:endParaRPr lang="pt-BR">
            <a:latin typeface="Graublau Web" pitchFamily="50" charset="0"/>
          </a:endParaRPr>
        </a:p>
      </dgm:t>
    </dgm:pt>
    <dgm:pt modelId="{136BCF03-321E-419D-9A9A-F652DEC789D5}">
      <dgm:prSet phldrT="[Text]"/>
      <dgm:spPr/>
      <dgm:t>
        <a:bodyPr/>
        <a:lstStyle/>
        <a:p>
          <a:endParaRPr lang="pt-BR" dirty="0">
            <a:latin typeface="Graublau Web" pitchFamily="50" charset="0"/>
          </a:endParaRPr>
        </a:p>
      </dgm:t>
    </dgm:pt>
    <dgm:pt modelId="{9CB4ABEC-7661-43E6-8C9D-2554925A885E}" type="parTrans" cxnId="{6AEA098D-C862-4B35-B4B0-546122CD878F}">
      <dgm:prSet/>
      <dgm:spPr/>
      <dgm:t>
        <a:bodyPr/>
        <a:lstStyle/>
        <a:p>
          <a:endParaRPr lang="pt-BR">
            <a:latin typeface="Graublau Web" pitchFamily="50" charset="0"/>
          </a:endParaRPr>
        </a:p>
      </dgm:t>
    </dgm:pt>
    <dgm:pt modelId="{BBC97155-927D-44C8-9A30-8D35D0665CFE}" type="sibTrans" cxnId="{6AEA098D-C862-4B35-B4B0-546122CD878F}">
      <dgm:prSet/>
      <dgm:spPr/>
      <dgm:t>
        <a:bodyPr/>
        <a:lstStyle/>
        <a:p>
          <a:endParaRPr lang="pt-BR">
            <a:latin typeface="Graublau Web" pitchFamily="50" charset="0"/>
          </a:endParaRPr>
        </a:p>
      </dgm:t>
    </dgm:pt>
    <dgm:pt modelId="{684A2C84-1C87-4410-87BE-8704CC1473B9}">
      <dgm:prSet phldrT="[Text]"/>
      <dgm:spPr/>
      <dgm:t>
        <a:bodyPr/>
        <a:lstStyle/>
        <a:p>
          <a:endParaRPr lang="pt-BR" dirty="0">
            <a:latin typeface="Graublau Web" pitchFamily="50" charset="0"/>
          </a:endParaRPr>
        </a:p>
      </dgm:t>
    </dgm:pt>
    <dgm:pt modelId="{A5ED0FD9-5056-435B-9E6E-F3A28700C09D}" type="parTrans" cxnId="{51172935-6781-4D5D-90DB-7691F38603BA}">
      <dgm:prSet/>
      <dgm:spPr/>
      <dgm:t>
        <a:bodyPr/>
        <a:lstStyle/>
        <a:p>
          <a:endParaRPr lang="pt-BR">
            <a:latin typeface="Graublau Web" pitchFamily="50" charset="0"/>
          </a:endParaRPr>
        </a:p>
      </dgm:t>
    </dgm:pt>
    <dgm:pt modelId="{D4C3D423-CA8A-4D07-BC39-390708BCF95D}" type="sibTrans" cxnId="{51172935-6781-4D5D-90DB-7691F38603BA}">
      <dgm:prSet/>
      <dgm:spPr/>
      <dgm:t>
        <a:bodyPr/>
        <a:lstStyle/>
        <a:p>
          <a:endParaRPr lang="pt-BR">
            <a:latin typeface="Graublau Web" pitchFamily="50" charset="0"/>
          </a:endParaRPr>
        </a:p>
      </dgm:t>
    </dgm:pt>
    <dgm:pt modelId="{B2F6BA85-E606-40C7-B896-0FEC3A1F4ED1}">
      <dgm:prSet phldrT="[Text]"/>
      <dgm:spPr/>
      <dgm:t>
        <a:bodyPr/>
        <a:lstStyle/>
        <a:p>
          <a:endParaRPr lang="pt-BR" dirty="0">
            <a:latin typeface="Graublau Web" pitchFamily="50" charset="0"/>
          </a:endParaRPr>
        </a:p>
      </dgm:t>
    </dgm:pt>
    <dgm:pt modelId="{E05BFD1D-E5AF-4A8F-A409-E25474617031}" type="parTrans" cxnId="{EE235859-74ED-414A-AD82-E338ED885925}">
      <dgm:prSet/>
      <dgm:spPr/>
      <dgm:t>
        <a:bodyPr/>
        <a:lstStyle/>
        <a:p>
          <a:endParaRPr lang="pt-BR">
            <a:latin typeface="Graublau Web" pitchFamily="50" charset="0"/>
          </a:endParaRPr>
        </a:p>
      </dgm:t>
    </dgm:pt>
    <dgm:pt modelId="{372A3247-5B8B-4246-86B5-6BC76132A9EE}" type="sibTrans" cxnId="{EE235859-74ED-414A-AD82-E338ED885925}">
      <dgm:prSet/>
      <dgm:spPr/>
      <dgm:t>
        <a:bodyPr/>
        <a:lstStyle/>
        <a:p>
          <a:endParaRPr lang="pt-BR">
            <a:latin typeface="Graublau Web" pitchFamily="50" charset="0"/>
          </a:endParaRPr>
        </a:p>
      </dgm:t>
    </dgm:pt>
    <dgm:pt modelId="{43128DF5-B814-4E79-A245-B9850D199299}">
      <dgm:prSet phldrT="[Text]"/>
      <dgm:spPr/>
      <dgm:t>
        <a:bodyPr/>
        <a:lstStyle/>
        <a:p>
          <a:endParaRPr lang="pt-BR" dirty="0">
            <a:latin typeface="Graublau Web" pitchFamily="50" charset="0"/>
          </a:endParaRPr>
        </a:p>
      </dgm:t>
    </dgm:pt>
    <dgm:pt modelId="{E8CCEDFA-699E-4B52-80E7-D0164B63ED21}" type="parTrans" cxnId="{D6101D56-F132-4DF7-9690-2A509F19147A}">
      <dgm:prSet/>
      <dgm:spPr/>
      <dgm:t>
        <a:bodyPr/>
        <a:lstStyle/>
        <a:p>
          <a:endParaRPr lang="pt-BR">
            <a:latin typeface="Graublau Web" pitchFamily="50" charset="0"/>
          </a:endParaRPr>
        </a:p>
      </dgm:t>
    </dgm:pt>
    <dgm:pt modelId="{7AF995AF-9FD4-45FF-8060-279CB23D7A44}" type="sibTrans" cxnId="{D6101D56-F132-4DF7-9690-2A509F19147A}">
      <dgm:prSet/>
      <dgm:spPr/>
      <dgm:t>
        <a:bodyPr/>
        <a:lstStyle/>
        <a:p>
          <a:endParaRPr lang="pt-BR">
            <a:latin typeface="Graublau Web" pitchFamily="50" charset="0"/>
          </a:endParaRPr>
        </a:p>
      </dgm:t>
    </dgm:pt>
    <dgm:pt modelId="{FFD0C281-433F-4B14-8381-29D4DA6D6451}">
      <dgm:prSet phldrT="[Text]"/>
      <dgm:spPr/>
      <dgm:t>
        <a:bodyPr/>
        <a:lstStyle/>
        <a:p>
          <a:endParaRPr lang="pt-BR" dirty="0">
            <a:latin typeface="Graublau Web" pitchFamily="50" charset="0"/>
          </a:endParaRPr>
        </a:p>
      </dgm:t>
    </dgm:pt>
    <dgm:pt modelId="{81AEC0FA-752E-42FC-827D-D1F2059E3EC0}" type="parTrans" cxnId="{735E3E3E-6A12-4A67-A2AC-335176787854}">
      <dgm:prSet/>
      <dgm:spPr/>
      <dgm:t>
        <a:bodyPr/>
        <a:lstStyle/>
        <a:p>
          <a:endParaRPr lang="pt-BR">
            <a:latin typeface="Graublau Web" pitchFamily="50" charset="0"/>
          </a:endParaRPr>
        </a:p>
      </dgm:t>
    </dgm:pt>
    <dgm:pt modelId="{0A62C6EC-DAFE-4D7A-8E01-135AFB596B34}" type="sibTrans" cxnId="{735E3E3E-6A12-4A67-A2AC-335176787854}">
      <dgm:prSet/>
      <dgm:spPr/>
      <dgm:t>
        <a:bodyPr/>
        <a:lstStyle/>
        <a:p>
          <a:endParaRPr lang="pt-BR">
            <a:latin typeface="Graublau Web" pitchFamily="50" charset="0"/>
          </a:endParaRPr>
        </a:p>
      </dgm:t>
    </dgm:pt>
    <dgm:pt modelId="{290F7770-0542-4299-9803-3092DB14EE26}">
      <dgm:prSet phldrT="[Text]"/>
      <dgm:spPr/>
      <dgm:t>
        <a:bodyPr/>
        <a:lstStyle/>
        <a:p>
          <a:endParaRPr lang="pt-BR" dirty="0">
            <a:latin typeface="Graublau Web" pitchFamily="50" charset="0"/>
          </a:endParaRPr>
        </a:p>
      </dgm:t>
    </dgm:pt>
    <dgm:pt modelId="{D061F87E-F21D-4E09-AA12-F83C7FB61E64}" type="parTrans" cxnId="{10A15170-7758-4337-8752-AAB73214BB19}">
      <dgm:prSet/>
      <dgm:spPr/>
      <dgm:t>
        <a:bodyPr/>
        <a:lstStyle/>
        <a:p>
          <a:endParaRPr lang="pt-BR">
            <a:latin typeface="Graublau Web" pitchFamily="50" charset="0"/>
          </a:endParaRPr>
        </a:p>
      </dgm:t>
    </dgm:pt>
    <dgm:pt modelId="{511640FE-A504-499F-92E9-0FC366574E27}" type="sibTrans" cxnId="{10A15170-7758-4337-8752-AAB73214BB19}">
      <dgm:prSet/>
      <dgm:spPr/>
      <dgm:t>
        <a:bodyPr/>
        <a:lstStyle/>
        <a:p>
          <a:endParaRPr lang="pt-BR">
            <a:latin typeface="Graublau Web" pitchFamily="50" charset="0"/>
          </a:endParaRPr>
        </a:p>
      </dgm:t>
    </dgm:pt>
    <dgm:pt modelId="{DB18448E-245D-4EF5-B0F5-52937FC0DEAE}">
      <dgm:prSet phldrT="[Text]"/>
      <dgm:spPr/>
      <dgm:t>
        <a:bodyPr/>
        <a:lstStyle/>
        <a:p>
          <a:endParaRPr lang="pt-BR" dirty="0">
            <a:latin typeface="Graublau Web" pitchFamily="50" charset="0"/>
          </a:endParaRPr>
        </a:p>
      </dgm:t>
    </dgm:pt>
    <dgm:pt modelId="{9AA0C1E4-1B7A-4FFB-BB81-4C3329BF26F4}" type="parTrans" cxnId="{D483AE4C-3519-4B6D-A20C-92B0A4907281}">
      <dgm:prSet/>
      <dgm:spPr/>
      <dgm:t>
        <a:bodyPr/>
        <a:lstStyle/>
        <a:p>
          <a:endParaRPr lang="pt-BR">
            <a:latin typeface="Graublau Web" pitchFamily="50" charset="0"/>
          </a:endParaRPr>
        </a:p>
      </dgm:t>
    </dgm:pt>
    <dgm:pt modelId="{C25A6209-A71F-49BF-BDBE-50DEF24FE334}" type="sibTrans" cxnId="{D483AE4C-3519-4B6D-A20C-92B0A4907281}">
      <dgm:prSet/>
      <dgm:spPr/>
      <dgm:t>
        <a:bodyPr/>
        <a:lstStyle/>
        <a:p>
          <a:endParaRPr lang="pt-BR">
            <a:latin typeface="Graublau Web" pitchFamily="50" charset="0"/>
          </a:endParaRPr>
        </a:p>
      </dgm:t>
    </dgm:pt>
    <dgm:pt modelId="{1AB92E38-B007-43CA-BED9-BFC70C1713B3}">
      <dgm:prSet phldrT="[Text]"/>
      <dgm:spPr/>
      <dgm:t>
        <a:bodyPr/>
        <a:lstStyle/>
        <a:p>
          <a:endParaRPr lang="pt-BR" dirty="0">
            <a:latin typeface="Graublau Web" pitchFamily="50" charset="0"/>
          </a:endParaRPr>
        </a:p>
      </dgm:t>
    </dgm:pt>
    <dgm:pt modelId="{F23AB181-993F-4BEE-AA89-8F6AB905FC14}" type="parTrans" cxnId="{E829F8E7-75E3-4722-A512-84879848420E}">
      <dgm:prSet/>
      <dgm:spPr/>
      <dgm:t>
        <a:bodyPr/>
        <a:lstStyle/>
        <a:p>
          <a:endParaRPr lang="pt-BR">
            <a:latin typeface="Graublau Web" pitchFamily="50" charset="0"/>
          </a:endParaRPr>
        </a:p>
      </dgm:t>
    </dgm:pt>
    <dgm:pt modelId="{C2D492CE-C2E3-4C1B-99C2-6A19B7AEDCBB}" type="sibTrans" cxnId="{E829F8E7-75E3-4722-A512-84879848420E}">
      <dgm:prSet/>
      <dgm:spPr/>
      <dgm:t>
        <a:bodyPr/>
        <a:lstStyle/>
        <a:p>
          <a:endParaRPr lang="pt-BR">
            <a:latin typeface="Graublau Web" pitchFamily="50" charset="0"/>
          </a:endParaRPr>
        </a:p>
      </dgm:t>
    </dgm:pt>
    <dgm:pt modelId="{B16EC9C4-EAEE-4C78-97AB-FB39B54E8319}" type="pres">
      <dgm:prSet presAssocID="{AA9CC498-800E-41FE-86A4-80320F7C667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485A3E9-209A-490A-BDBF-DC23999DF144}" type="pres">
      <dgm:prSet presAssocID="{08289A0A-D333-4D87-8AD5-7C7FB6E2E2BB}" presName="composite" presStyleCnt="0"/>
      <dgm:spPr/>
    </dgm:pt>
    <dgm:pt modelId="{3E88E0BF-9FAA-441B-A5DB-CEF53BE459F8}" type="pres">
      <dgm:prSet presAssocID="{08289A0A-D333-4D87-8AD5-7C7FB6E2E2BB}" presName="parTx" presStyleLbl="alignNode1" presStyleIdx="0" presStyleCnt="3" custLinFactNeighborX="-27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A33430E-E7D4-44C6-A6B8-A83BA974B341}" type="pres">
      <dgm:prSet presAssocID="{08289A0A-D333-4D87-8AD5-7C7FB6E2E2B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65D1C7B-5142-41F6-91C7-01161DAD215E}" type="pres">
      <dgm:prSet presAssocID="{52748BDD-F657-44F6-BA16-1F2D11C92C65}" presName="space" presStyleCnt="0"/>
      <dgm:spPr/>
    </dgm:pt>
    <dgm:pt modelId="{58EA2EAC-9930-49FD-905A-D78C69F377F3}" type="pres">
      <dgm:prSet presAssocID="{3996D96D-3387-44F2-807D-F7807D6EE038}" presName="composite" presStyleCnt="0"/>
      <dgm:spPr/>
    </dgm:pt>
    <dgm:pt modelId="{31E29D77-2CF1-48DC-BFB8-5035B4CFE62F}" type="pres">
      <dgm:prSet presAssocID="{3996D96D-3387-44F2-807D-F7807D6EE03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6A9D177-8E4B-4020-9354-00C9CCD7C5E4}" type="pres">
      <dgm:prSet presAssocID="{3996D96D-3387-44F2-807D-F7807D6EE03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BF8569D-0D75-4FB0-A46F-D7D7D4A7CB78}" type="pres">
      <dgm:prSet presAssocID="{25950601-A2A7-456A-B9E1-9AD8E9FE2717}" presName="space" presStyleCnt="0"/>
      <dgm:spPr/>
    </dgm:pt>
    <dgm:pt modelId="{49A8100E-2E94-46FC-9BC2-983E84AF4610}" type="pres">
      <dgm:prSet presAssocID="{B5FEE50D-65AD-4993-942B-5D16A15249C9}" presName="composite" presStyleCnt="0"/>
      <dgm:spPr/>
    </dgm:pt>
    <dgm:pt modelId="{97EF3D98-3A80-448B-A241-B790092ADDE4}" type="pres">
      <dgm:prSet presAssocID="{B5FEE50D-65AD-4993-942B-5D16A15249C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5D5958A-F855-4818-A687-CAAB32E1C58B}" type="pres">
      <dgm:prSet presAssocID="{B5FEE50D-65AD-4993-942B-5D16A15249C9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C296557-A9F3-42EF-AD66-5CB6BCC054E7}" type="presOf" srcId="{D7D35E5A-DF2F-43B2-AE44-DB9160726713}" destId="{55D5958A-F855-4818-A687-CAAB32E1C58B}" srcOrd="0" destOrd="0" presId="urn:microsoft.com/office/officeart/2005/8/layout/hList1"/>
    <dgm:cxn modelId="{4AF9CC6B-B233-4AB8-892E-D6D989C1699F}" srcId="{B5FEE50D-65AD-4993-942B-5D16A15249C9}" destId="{0B526EBE-09D7-4AC0-952E-F89A5417F5E6}" srcOrd="2" destOrd="0" parTransId="{C90DD08A-ACA6-42F6-8303-0F5CE295A943}" sibTransId="{9B379EE5-3B33-4823-B945-CB587FD9E105}"/>
    <dgm:cxn modelId="{DDFD7FCE-51B1-403B-8844-A14B6A208E87}" type="presOf" srcId="{97FE46F4-7C9C-49BA-B2B6-5C6E661AF6FC}" destId="{7A33430E-E7D4-44C6-A6B8-A83BA974B341}" srcOrd="0" destOrd="8" presId="urn:microsoft.com/office/officeart/2005/8/layout/hList1"/>
    <dgm:cxn modelId="{AAE60C0D-6543-4611-AA2C-AA3E67446FDE}" srcId="{AA9CC498-800E-41FE-86A4-80320F7C6671}" destId="{08289A0A-D333-4D87-8AD5-7C7FB6E2E2BB}" srcOrd="0" destOrd="0" parTransId="{EE9A5AEC-C257-49C6-824F-77FEB5AFCAB0}" sibTransId="{52748BDD-F657-44F6-BA16-1F2D11C92C65}"/>
    <dgm:cxn modelId="{7C8171CE-C546-4645-9030-4388B1848AF4}" srcId="{B5FEE50D-65AD-4993-942B-5D16A15249C9}" destId="{E853B45D-5238-45C4-90CE-0FDDB07A1D91}" srcOrd="5" destOrd="0" parTransId="{21C44FA6-0050-4CA0-930C-E6ECC48451AD}" sibTransId="{5D2E194A-ADFC-425D-9283-DF9CA18DD5A3}"/>
    <dgm:cxn modelId="{08C3B887-65F5-4A81-8F5C-EBD714C69C7B}" type="presOf" srcId="{2C601829-8EB8-45DC-9CE6-F55BEBD7171A}" destId="{D6A9D177-8E4B-4020-9354-00C9CCD7C5E4}" srcOrd="0" destOrd="6" presId="urn:microsoft.com/office/officeart/2005/8/layout/hList1"/>
    <dgm:cxn modelId="{E5784200-C703-4F07-9F44-C9FE18EB0C4B}" type="presOf" srcId="{CC7A7B06-E330-490C-92CF-BBE0E7CF4B4E}" destId="{55D5958A-F855-4818-A687-CAAB32E1C58B}" srcOrd="0" destOrd="4" presId="urn:microsoft.com/office/officeart/2005/8/layout/hList1"/>
    <dgm:cxn modelId="{12BD7CA5-B376-42BB-8CF5-35ED66534369}" type="presOf" srcId="{1AB92E38-B007-43CA-BED9-BFC70C1713B3}" destId="{55D5958A-F855-4818-A687-CAAB32E1C58B}" srcOrd="0" destOrd="3" presId="urn:microsoft.com/office/officeart/2005/8/layout/hList1"/>
    <dgm:cxn modelId="{D483AE4C-3519-4B6D-A20C-92B0A4907281}" srcId="{08289A0A-D333-4D87-8AD5-7C7FB6E2E2BB}" destId="{DB18448E-245D-4EF5-B0F5-52937FC0DEAE}" srcOrd="5" destOrd="0" parTransId="{9AA0C1E4-1B7A-4FFB-BB81-4C3329BF26F4}" sibTransId="{C25A6209-A71F-49BF-BDBE-50DEF24FE334}"/>
    <dgm:cxn modelId="{4EE9585F-706B-47E8-A730-E3327ABDB2B4}" type="presOf" srcId="{B5FEE50D-65AD-4993-942B-5D16A15249C9}" destId="{97EF3D98-3A80-448B-A241-B790092ADDE4}" srcOrd="0" destOrd="0" presId="urn:microsoft.com/office/officeart/2005/8/layout/hList1"/>
    <dgm:cxn modelId="{BC500205-9220-4984-91E8-278EB4817A86}" type="presOf" srcId="{AA9CC498-800E-41FE-86A4-80320F7C6671}" destId="{B16EC9C4-EAEE-4C78-97AB-FB39B54E8319}" srcOrd="0" destOrd="0" presId="urn:microsoft.com/office/officeart/2005/8/layout/hList1"/>
    <dgm:cxn modelId="{E75450FD-003D-4EFF-99B4-0B039C4B2896}" type="presOf" srcId="{376383DE-694C-4908-9243-512D5D6BA281}" destId="{D6A9D177-8E4B-4020-9354-00C9CCD7C5E4}" srcOrd="0" destOrd="0" presId="urn:microsoft.com/office/officeart/2005/8/layout/hList1"/>
    <dgm:cxn modelId="{D6101D56-F132-4DF7-9690-2A509F19147A}" srcId="{B5FEE50D-65AD-4993-942B-5D16A15249C9}" destId="{43128DF5-B814-4E79-A245-B9850D199299}" srcOrd="1" destOrd="0" parTransId="{E8CCEDFA-699E-4B52-80E7-D0164B63ED21}" sibTransId="{7AF995AF-9FD4-45FF-8060-279CB23D7A44}"/>
    <dgm:cxn modelId="{D27C924D-BA76-4578-AE2B-BA027775B12F}" type="presOf" srcId="{B2F6BA85-E606-40C7-B896-0FEC3A1F4ED1}" destId="{D6A9D177-8E4B-4020-9354-00C9CCD7C5E4}" srcOrd="0" destOrd="1" presId="urn:microsoft.com/office/officeart/2005/8/layout/hList1"/>
    <dgm:cxn modelId="{7D365B38-FA83-4FBD-9BCD-840212B8CBBA}" type="presOf" srcId="{E853B45D-5238-45C4-90CE-0FDDB07A1D91}" destId="{55D5958A-F855-4818-A687-CAAB32E1C58B}" srcOrd="0" destOrd="5" presId="urn:microsoft.com/office/officeart/2005/8/layout/hList1"/>
    <dgm:cxn modelId="{469DBA85-EDDA-45C5-9742-CB990FF1A919}" type="presOf" srcId="{FA7AD265-B886-44B8-B813-ECE0C664DE22}" destId="{7A33430E-E7D4-44C6-A6B8-A83BA974B341}" srcOrd="0" destOrd="4" presId="urn:microsoft.com/office/officeart/2005/8/layout/hList1"/>
    <dgm:cxn modelId="{735E3E3E-6A12-4A67-A2AC-335176787854}" srcId="{3996D96D-3387-44F2-807D-F7807D6EE038}" destId="{FFD0C281-433F-4B14-8381-29D4DA6D6451}" srcOrd="3" destOrd="0" parTransId="{81AEC0FA-752E-42FC-827D-D1F2059E3EC0}" sibTransId="{0A62C6EC-DAFE-4D7A-8E01-135AFB596B34}"/>
    <dgm:cxn modelId="{70120286-D5B1-4D9D-8784-8C515ECCB344}" srcId="{B5FEE50D-65AD-4993-942B-5D16A15249C9}" destId="{D7D35E5A-DF2F-43B2-AE44-DB9160726713}" srcOrd="0" destOrd="0" parTransId="{F262CB60-2F46-4210-9B15-4BB54D4CA633}" sibTransId="{E22E4863-E30D-47AD-BBD4-5D4594CCB50C}"/>
    <dgm:cxn modelId="{300A8B70-371D-4500-A64F-D60A3A8DE9EC}" srcId="{B5FEE50D-65AD-4993-942B-5D16A15249C9}" destId="{CC7A7B06-E330-490C-92CF-BBE0E7CF4B4E}" srcOrd="4" destOrd="0" parTransId="{DA32BF45-5613-44B0-B1D4-ADFF06FC76E6}" sibTransId="{CEA7D3ED-A68B-4338-A7A0-7024A9197D02}"/>
    <dgm:cxn modelId="{3494224D-C33F-4F1D-9F45-8ECAADE8D58C}" srcId="{AA9CC498-800E-41FE-86A4-80320F7C6671}" destId="{3996D96D-3387-44F2-807D-F7807D6EE038}" srcOrd="1" destOrd="0" parTransId="{FB1DAA86-3111-4881-BD91-59ED292E6126}" sibTransId="{25950601-A2A7-456A-B9E1-9AD8E9FE2717}"/>
    <dgm:cxn modelId="{9BD77276-E601-4078-B9AF-2FEF31832724}" srcId="{3996D96D-3387-44F2-807D-F7807D6EE038}" destId="{2C601829-8EB8-45DC-9CE6-F55BEBD7171A}" srcOrd="6" destOrd="0" parTransId="{E2841739-1308-494D-BAA5-1E2DD869BD17}" sibTransId="{53EE85BB-6DB0-4AB3-AF49-A93228DE248B}"/>
    <dgm:cxn modelId="{ECEFDEDB-CCDD-4F93-9519-22D9C9AF3216}" type="presOf" srcId="{A2FD21E6-0A27-4DEE-B14A-2A4CEBE0D635}" destId="{7A33430E-E7D4-44C6-A6B8-A83BA974B341}" srcOrd="0" destOrd="0" presId="urn:microsoft.com/office/officeart/2005/8/layout/hList1"/>
    <dgm:cxn modelId="{E6608DDC-F53D-485D-AB6E-C8BA90DCFC91}" srcId="{08289A0A-D333-4D87-8AD5-7C7FB6E2E2BB}" destId="{FA7AD265-B886-44B8-B813-ECE0C664DE22}" srcOrd="4" destOrd="0" parTransId="{877160CA-8431-4DA0-BF3A-7FABE5E6456E}" sibTransId="{621774FD-C3E7-42C4-8A75-43BEE68F901A}"/>
    <dgm:cxn modelId="{E0DE2ABC-2436-40D1-8152-71CFEAA110FF}" srcId="{3996D96D-3387-44F2-807D-F7807D6EE038}" destId="{376383DE-694C-4908-9243-512D5D6BA281}" srcOrd="0" destOrd="0" parTransId="{0F6DAE20-F0F5-4009-8B14-128AE42D4D7B}" sibTransId="{19BAA40E-3BAB-4932-8973-243FD9452797}"/>
    <dgm:cxn modelId="{EE235859-74ED-414A-AD82-E338ED885925}" srcId="{3996D96D-3387-44F2-807D-F7807D6EE038}" destId="{B2F6BA85-E606-40C7-B896-0FEC3A1F4ED1}" srcOrd="1" destOrd="0" parTransId="{E05BFD1D-E5AF-4A8F-A409-E25474617031}" sibTransId="{372A3247-5B8B-4246-86B5-6BC76132A9EE}"/>
    <dgm:cxn modelId="{E6FE4BAC-ECB4-45AB-BB09-D992574FBF17}" srcId="{AA9CC498-800E-41FE-86A4-80320F7C6671}" destId="{B5FEE50D-65AD-4993-942B-5D16A15249C9}" srcOrd="2" destOrd="0" parTransId="{B8949DD4-51E2-49BC-B8FB-6EBBA53976AC}" sibTransId="{8B461E85-8229-4AD6-9F3E-AE4705F4DA0E}"/>
    <dgm:cxn modelId="{75628482-F90D-4959-813F-3AEEA98E168A}" srcId="{08289A0A-D333-4D87-8AD5-7C7FB6E2E2BB}" destId="{EEB08559-BA28-4177-B1DD-B99385FDF21A}" srcOrd="7" destOrd="0" parTransId="{D1B17261-14AA-4D82-8D8F-960132DB6181}" sibTransId="{E0537259-8A87-4916-AF61-56A5B809AD90}"/>
    <dgm:cxn modelId="{0624B0F8-B4AA-47B5-B24C-99AE0F9C8419}" srcId="{08289A0A-D333-4D87-8AD5-7C7FB6E2E2BB}" destId="{97FE46F4-7C9C-49BA-B2B6-5C6E661AF6FC}" srcOrd="8" destOrd="0" parTransId="{79D8A725-E676-41E3-A4C2-772218F057A0}" sibTransId="{10AD5FAC-41FE-4EA2-B1A7-7765A9B5EA8B}"/>
    <dgm:cxn modelId="{10A15170-7758-4337-8752-AAB73214BB19}" srcId="{08289A0A-D333-4D87-8AD5-7C7FB6E2E2BB}" destId="{290F7770-0542-4299-9803-3092DB14EE26}" srcOrd="6" destOrd="0" parTransId="{D061F87E-F21D-4E09-AA12-F83C7FB61E64}" sibTransId="{511640FE-A504-499F-92E9-0FC366574E27}"/>
    <dgm:cxn modelId="{D3C8D9EA-DA00-4F05-B939-D5BD7AD8B8CD}" type="presOf" srcId="{DB18448E-245D-4EF5-B0F5-52937FC0DEAE}" destId="{7A33430E-E7D4-44C6-A6B8-A83BA974B341}" srcOrd="0" destOrd="5" presId="urn:microsoft.com/office/officeart/2005/8/layout/hList1"/>
    <dgm:cxn modelId="{829CDC28-1339-4AF1-AD00-BBD98EE63208}" type="presOf" srcId="{0E0D10F8-85BF-4D1A-B29E-629C01389277}" destId="{D6A9D177-8E4B-4020-9354-00C9CCD7C5E4}" srcOrd="0" destOrd="2" presId="urn:microsoft.com/office/officeart/2005/8/layout/hList1"/>
    <dgm:cxn modelId="{D2F6F751-B08E-4860-83AF-DEADD48CDFB3}" srcId="{08289A0A-D333-4D87-8AD5-7C7FB6E2E2BB}" destId="{A2FD21E6-0A27-4DEE-B14A-2A4CEBE0D635}" srcOrd="0" destOrd="0" parTransId="{E594DBBC-8058-4F37-89AB-EE8759AD1CE7}" sibTransId="{A81E66B0-4122-481A-98EC-D6C7965FFEF3}"/>
    <dgm:cxn modelId="{901137D6-9D38-416F-A26C-6DE08C02A66B}" type="presOf" srcId="{136BCF03-321E-419D-9A9A-F652DEC789D5}" destId="{7A33430E-E7D4-44C6-A6B8-A83BA974B341}" srcOrd="0" destOrd="1" presId="urn:microsoft.com/office/officeart/2005/8/layout/hList1"/>
    <dgm:cxn modelId="{A3B73B4C-9372-496C-8F20-1BC90870B9DB}" type="presOf" srcId="{684A2C84-1C87-4410-87BE-8704CC1473B9}" destId="{7A33430E-E7D4-44C6-A6B8-A83BA974B341}" srcOrd="0" destOrd="2" presId="urn:microsoft.com/office/officeart/2005/8/layout/hList1"/>
    <dgm:cxn modelId="{E829F8E7-75E3-4722-A512-84879848420E}" srcId="{B5FEE50D-65AD-4993-942B-5D16A15249C9}" destId="{1AB92E38-B007-43CA-BED9-BFC70C1713B3}" srcOrd="3" destOrd="0" parTransId="{F23AB181-993F-4BEE-AA89-8F6AB905FC14}" sibTransId="{C2D492CE-C2E3-4C1B-99C2-6A19B7AEDCBB}"/>
    <dgm:cxn modelId="{51172935-6781-4D5D-90DB-7691F38603BA}" srcId="{08289A0A-D333-4D87-8AD5-7C7FB6E2E2BB}" destId="{684A2C84-1C87-4410-87BE-8704CC1473B9}" srcOrd="2" destOrd="0" parTransId="{A5ED0FD9-5056-435B-9E6E-F3A28700C09D}" sibTransId="{D4C3D423-CA8A-4D07-BC39-390708BCF95D}"/>
    <dgm:cxn modelId="{BCC44D9F-E2DF-45D0-AE1E-7F83411215C1}" srcId="{3996D96D-3387-44F2-807D-F7807D6EE038}" destId="{0E0D10F8-85BF-4D1A-B29E-629C01389277}" srcOrd="2" destOrd="0" parTransId="{06F5B674-2E8E-4DA1-BA6C-A4CDABFA5957}" sibTransId="{AD17B886-F60D-4672-8935-80CDE4C84FC1}"/>
    <dgm:cxn modelId="{ACD89EF2-DA06-4D04-B008-F1A6BA650929}" srcId="{08289A0A-D333-4D87-8AD5-7C7FB6E2E2BB}" destId="{63AFB217-CA90-4186-8B4C-3029EF6F4041}" srcOrd="3" destOrd="0" parTransId="{10782FA3-A29F-4108-89A0-A89D3A2FB29A}" sibTransId="{2CAD5D7A-DE0C-4F18-86CB-82A5E40BA5DB}"/>
    <dgm:cxn modelId="{1491E764-BE6B-4B09-86BD-DCA4C9C1F79D}" type="presOf" srcId="{04794684-1EB4-4923-B002-88B6121A4FC4}" destId="{D6A9D177-8E4B-4020-9354-00C9CCD7C5E4}" srcOrd="0" destOrd="5" presId="urn:microsoft.com/office/officeart/2005/8/layout/hList1"/>
    <dgm:cxn modelId="{70A0CF53-A76B-4838-BF59-18D3C4E18506}" type="presOf" srcId="{0B526EBE-09D7-4AC0-952E-F89A5417F5E6}" destId="{55D5958A-F855-4818-A687-CAAB32E1C58B}" srcOrd="0" destOrd="2" presId="urn:microsoft.com/office/officeart/2005/8/layout/hList1"/>
    <dgm:cxn modelId="{C1BE82F1-2DA2-4B4C-8B9E-3F833690C5E8}" type="presOf" srcId="{290F7770-0542-4299-9803-3092DB14EE26}" destId="{7A33430E-E7D4-44C6-A6B8-A83BA974B341}" srcOrd="0" destOrd="6" presId="urn:microsoft.com/office/officeart/2005/8/layout/hList1"/>
    <dgm:cxn modelId="{6E4C1313-3822-4259-8B4D-744859E2576A}" type="presOf" srcId="{8092AFCF-B4F5-4187-9361-F3F75BEAFA7E}" destId="{D6A9D177-8E4B-4020-9354-00C9CCD7C5E4}" srcOrd="0" destOrd="4" presId="urn:microsoft.com/office/officeart/2005/8/layout/hList1"/>
    <dgm:cxn modelId="{AA8F450A-BD0E-4CE9-AB1A-EF2268A0FEB9}" type="presOf" srcId="{43128DF5-B814-4E79-A245-B9850D199299}" destId="{55D5958A-F855-4818-A687-CAAB32E1C58B}" srcOrd="0" destOrd="1" presId="urn:microsoft.com/office/officeart/2005/8/layout/hList1"/>
    <dgm:cxn modelId="{C1C75795-70D7-48F9-B482-1A92B987D0BE}" type="presOf" srcId="{63AFB217-CA90-4186-8B4C-3029EF6F4041}" destId="{7A33430E-E7D4-44C6-A6B8-A83BA974B341}" srcOrd="0" destOrd="3" presId="urn:microsoft.com/office/officeart/2005/8/layout/hList1"/>
    <dgm:cxn modelId="{97869EE0-F972-4CB8-B6EA-A044D45B87EF}" type="presOf" srcId="{3996D96D-3387-44F2-807D-F7807D6EE038}" destId="{31E29D77-2CF1-48DC-BFB8-5035B4CFE62F}" srcOrd="0" destOrd="0" presId="urn:microsoft.com/office/officeart/2005/8/layout/hList1"/>
    <dgm:cxn modelId="{855ACD14-6A1B-4D1C-9B69-0A1E8B652051}" type="presOf" srcId="{08289A0A-D333-4D87-8AD5-7C7FB6E2E2BB}" destId="{3E88E0BF-9FAA-441B-A5DB-CEF53BE459F8}" srcOrd="0" destOrd="0" presId="urn:microsoft.com/office/officeart/2005/8/layout/hList1"/>
    <dgm:cxn modelId="{87F98261-F268-4F4F-87A4-6351E8310611}" type="presOf" srcId="{EEB08559-BA28-4177-B1DD-B99385FDF21A}" destId="{7A33430E-E7D4-44C6-A6B8-A83BA974B341}" srcOrd="0" destOrd="7" presId="urn:microsoft.com/office/officeart/2005/8/layout/hList1"/>
    <dgm:cxn modelId="{8D09114B-8FB3-4352-B6BD-3AF4F66DBEC5}" srcId="{3996D96D-3387-44F2-807D-F7807D6EE038}" destId="{04794684-1EB4-4923-B002-88B6121A4FC4}" srcOrd="5" destOrd="0" parTransId="{3F471B8B-18E7-4A7C-9AE3-93FA53C8D840}" sibTransId="{63C465CB-A5F0-4C47-AF7A-527E4E4FC789}"/>
    <dgm:cxn modelId="{6AEA098D-C862-4B35-B4B0-546122CD878F}" srcId="{08289A0A-D333-4D87-8AD5-7C7FB6E2E2BB}" destId="{136BCF03-321E-419D-9A9A-F652DEC789D5}" srcOrd="1" destOrd="0" parTransId="{9CB4ABEC-7661-43E6-8C9D-2554925A885E}" sibTransId="{BBC97155-927D-44C8-9A30-8D35D0665CFE}"/>
    <dgm:cxn modelId="{A6DBC10D-FAF6-4442-8353-B239B30D17C8}" srcId="{3996D96D-3387-44F2-807D-F7807D6EE038}" destId="{8092AFCF-B4F5-4187-9361-F3F75BEAFA7E}" srcOrd="4" destOrd="0" parTransId="{13B03B81-BAF2-4E5C-BFEA-E253F80D0E17}" sibTransId="{F1C018AE-98A0-4693-8B1D-EED70F7D4D47}"/>
    <dgm:cxn modelId="{E7CCFDF2-D3A7-448D-ADCB-55DDF8A0F7CE}" type="presOf" srcId="{FFD0C281-433F-4B14-8381-29D4DA6D6451}" destId="{D6A9D177-8E4B-4020-9354-00C9CCD7C5E4}" srcOrd="0" destOrd="3" presId="urn:microsoft.com/office/officeart/2005/8/layout/hList1"/>
    <dgm:cxn modelId="{BC7F6AE0-0EED-48C0-BB6C-956B17665350}" type="presParOf" srcId="{B16EC9C4-EAEE-4C78-97AB-FB39B54E8319}" destId="{3485A3E9-209A-490A-BDBF-DC23999DF144}" srcOrd="0" destOrd="0" presId="urn:microsoft.com/office/officeart/2005/8/layout/hList1"/>
    <dgm:cxn modelId="{991674F8-E7BB-475D-A402-FFD589DBCE81}" type="presParOf" srcId="{3485A3E9-209A-490A-BDBF-DC23999DF144}" destId="{3E88E0BF-9FAA-441B-A5DB-CEF53BE459F8}" srcOrd="0" destOrd="0" presId="urn:microsoft.com/office/officeart/2005/8/layout/hList1"/>
    <dgm:cxn modelId="{C3B5AD61-27F4-4BF2-9C00-2E447277D012}" type="presParOf" srcId="{3485A3E9-209A-490A-BDBF-DC23999DF144}" destId="{7A33430E-E7D4-44C6-A6B8-A83BA974B341}" srcOrd="1" destOrd="0" presId="urn:microsoft.com/office/officeart/2005/8/layout/hList1"/>
    <dgm:cxn modelId="{F628FEAB-C209-455F-B682-D157A63F08E8}" type="presParOf" srcId="{B16EC9C4-EAEE-4C78-97AB-FB39B54E8319}" destId="{F65D1C7B-5142-41F6-91C7-01161DAD215E}" srcOrd="1" destOrd="0" presId="urn:microsoft.com/office/officeart/2005/8/layout/hList1"/>
    <dgm:cxn modelId="{851C056C-A079-47B9-8419-18B8E5282300}" type="presParOf" srcId="{B16EC9C4-EAEE-4C78-97AB-FB39B54E8319}" destId="{58EA2EAC-9930-49FD-905A-D78C69F377F3}" srcOrd="2" destOrd="0" presId="urn:microsoft.com/office/officeart/2005/8/layout/hList1"/>
    <dgm:cxn modelId="{BB027498-59AD-4373-ADA6-4D4966BF1370}" type="presParOf" srcId="{58EA2EAC-9930-49FD-905A-D78C69F377F3}" destId="{31E29D77-2CF1-48DC-BFB8-5035B4CFE62F}" srcOrd="0" destOrd="0" presId="urn:microsoft.com/office/officeart/2005/8/layout/hList1"/>
    <dgm:cxn modelId="{2F25F146-402B-4155-ACE5-7BB683B26069}" type="presParOf" srcId="{58EA2EAC-9930-49FD-905A-D78C69F377F3}" destId="{D6A9D177-8E4B-4020-9354-00C9CCD7C5E4}" srcOrd="1" destOrd="0" presId="urn:microsoft.com/office/officeart/2005/8/layout/hList1"/>
    <dgm:cxn modelId="{4251A16E-80CB-41B7-A2BE-D61D066B11A7}" type="presParOf" srcId="{B16EC9C4-EAEE-4C78-97AB-FB39B54E8319}" destId="{3BF8569D-0D75-4FB0-A46F-D7D7D4A7CB78}" srcOrd="3" destOrd="0" presId="urn:microsoft.com/office/officeart/2005/8/layout/hList1"/>
    <dgm:cxn modelId="{4142E3CD-8FDC-4413-8865-39409083B2A1}" type="presParOf" srcId="{B16EC9C4-EAEE-4C78-97AB-FB39B54E8319}" destId="{49A8100E-2E94-46FC-9BC2-983E84AF4610}" srcOrd="4" destOrd="0" presId="urn:microsoft.com/office/officeart/2005/8/layout/hList1"/>
    <dgm:cxn modelId="{1A5BE5DC-5EB3-4AAF-9977-B0D8AE70F7E8}" type="presParOf" srcId="{49A8100E-2E94-46FC-9BC2-983E84AF4610}" destId="{97EF3D98-3A80-448B-A241-B790092ADDE4}" srcOrd="0" destOrd="0" presId="urn:microsoft.com/office/officeart/2005/8/layout/hList1"/>
    <dgm:cxn modelId="{DDF4A2BF-06BC-4680-88B0-12AB9544E284}" type="presParOf" srcId="{49A8100E-2E94-46FC-9BC2-983E84AF4610}" destId="{55D5958A-F855-4818-A687-CAAB32E1C58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83FFF-B751-44CC-B6C9-87A36F0009FB}">
      <dsp:nvSpPr>
        <dsp:cNvPr id="0" name=""/>
        <dsp:cNvSpPr/>
      </dsp:nvSpPr>
      <dsp:spPr>
        <a:xfrm>
          <a:off x="2385777" y="387848"/>
          <a:ext cx="4251757" cy="147657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907A88-BE2A-4291-9E0E-FB42B68BB8E9}">
      <dsp:nvSpPr>
        <dsp:cNvPr id="0" name=""/>
        <dsp:cNvSpPr/>
      </dsp:nvSpPr>
      <dsp:spPr>
        <a:xfrm>
          <a:off x="4106255" y="4003490"/>
          <a:ext cx="823984" cy="527349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CF913D-C505-4FD8-B3D6-442DF08121BA}">
      <dsp:nvSpPr>
        <dsp:cNvPr id="0" name=""/>
        <dsp:cNvSpPr/>
      </dsp:nvSpPr>
      <dsp:spPr>
        <a:xfrm>
          <a:off x="1426864" y="4772595"/>
          <a:ext cx="6182767" cy="294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Graublau Web" pitchFamily="50" charset="0"/>
            </a:rPr>
            <a:t>Infraestrutura para Smart Cities!</a:t>
          </a:r>
          <a:endParaRPr lang="pt-BR" sz="2400" kern="1200" dirty="0">
            <a:latin typeface="Graublau Web" pitchFamily="50" charset="0"/>
          </a:endParaRPr>
        </a:p>
      </dsp:txBody>
      <dsp:txXfrm>
        <a:off x="1426864" y="4772595"/>
        <a:ext cx="6182767" cy="294330"/>
      </dsp:txXfrm>
    </dsp:sp>
    <dsp:sp modelId="{E53B531E-A1D2-4087-8AE3-3B50B863DD7A}">
      <dsp:nvSpPr>
        <dsp:cNvPr id="0" name=""/>
        <dsp:cNvSpPr/>
      </dsp:nvSpPr>
      <dsp:spPr>
        <a:xfrm>
          <a:off x="3931571" y="1978467"/>
          <a:ext cx="1483171" cy="14831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latin typeface="Graublau Web" pitchFamily="50" charset="0"/>
            </a:rPr>
            <a:t>Smarts-*</a:t>
          </a:r>
          <a:endParaRPr lang="pt-BR" sz="1600" b="1" kern="1200" dirty="0">
            <a:latin typeface="Graublau Web" pitchFamily="50" charset="0"/>
          </a:endParaRPr>
        </a:p>
      </dsp:txBody>
      <dsp:txXfrm>
        <a:off x="4148776" y="2195672"/>
        <a:ext cx="1048761" cy="1048761"/>
      </dsp:txXfrm>
    </dsp:sp>
    <dsp:sp modelId="{8C80A374-8382-4D33-B118-AEEEB2713CD9}">
      <dsp:nvSpPr>
        <dsp:cNvPr id="0" name=""/>
        <dsp:cNvSpPr/>
      </dsp:nvSpPr>
      <dsp:spPr>
        <a:xfrm>
          <a:off x="2870279" y="865759"/>
          <a:ext cx="1483171" cy="14831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latin typeface="Graublau Web" pitchFamily="50" charset="0"/>
            </a:rPr>
            <a:t>Realidade</a:t>
          </a:r>
          <a:endParaRPr lang="pt-BR" sz="1300" b="1" kern="1200" dirty="0">
            <a:latin typeface="Graublau Web" pitchFamily="50" charset="0"/>
          </a:endParaRPr>
        </a:p>
      </dsp:txBody>
      <dsp:txXfrm>
        <a:off x="3087484" y="1082964"/>
        <a:ext cx="1048761" cy="1048761"/>
      </dsp:txXfrm>
    </dsp:sp>
    <dsp:sp modelId="{3FABEC7D-D44F-4E24-BEBA-B0FA9CAE4618}">
      <dsp:nvSpPr>
        <dsp:cNvPr id="0" name=""/>
        <dsp:cNvSpPr/>
      </dsp:nvSpPr>
      <dsp:spPr>
        <a:xfrm>
          <a:off x="4386410" y="507161"/>
          <a:ext cx="1483171" cy="14831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latin typeface="Graublau Web" pitchFamily="50" charset="0"/>
            </a:rPr>
            <a:t>Tecnologias e Requisitos</a:t>
          </a:r>
          <a:endParaRPr lang="pt-BR" sz="1600" b="1" kern="1200" dirty="0">
            <a:latin typeface="Graublau Web" pitchFamily="50" charset="0"/>
          </a:endParaRPr>
        </a:p>
      </dsp:txBody>
      <dsp:txXfrm>
        <a:off x="4603615" y="724366"/>
        <a:ext cx="1048761" cy="1048761"/>
      </dsp:txXfrm>
    </dsp:sp>
    <dsp:sp modelId="{EB5DACF2-348A-4D86-AC8C-09E20CF80059}">
      <dsp:nvSpPr>
        <dsp:cNvPr id="0" name=""/>
        <dsp:cNvSpPr/>
      </dsp:nvSpPr>
      <dsp:spPr>
        <a:xfrm>
          <a:off x="2211092" y="206571"/>
          <a:ext cx="4614310" cy="369144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88E0BF-9FAA-441B-A5DB-CEF53BE459F8}">
      <dsp:nvSpPr>
        <dsp:cNvPr id="0" name=""/>
        <dsp:cNvSpPr/>
      </dsp:nvSpPr>
      <dsp:spPr>
        <a:xfrm>
          <a:off x="0" y="81878"/>
          <a:ext cx="2753307" cy="6616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latin typeface="Graublau Web" pitchFamily="50" charset="0"/>
            </a:rPr>
            <a:t>Pontos de Análise</a:t>
          </a:r>
          <a:endParaRPr lang="pt-BR" sz="1700" kern="1200" dirty="0">
            <a:latin typeface="Graublau Web" pitchFamily="50" charset="0"/>
          </a:endParaRPr>
        </a:p>
      </dsp:txBody>
      <dsp:txXfrm>
        <a:off x="0" y="81878"/>
        <a:ext cx="2753307" cy="661647"/>
      </dsp:txXfrm>
    </dsp:sp>
    <dsp:sp modelId="{7A33430E-E7D4-44C6-A6B8-A83BA974B341}">
      <dsp:nvSpPr>
        <dsp:cNvPr id="0" name=""/>
        <dsp:cNvSpPr/>
      </dsp:nvSpPr>
      <dsp:spPr>
        <a:xfrm>
          <a:off x="2823" y="743526"/>
          <a:ext cx="2753307" cy="36117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dirty="0" smtClean="0">
              <a:latin typeface="Graublau Web" pitchFamily="50" charset="0"/>
            </a:rPr>
            <a:t>Abordagem</a:t>
          </a:r>
          <a:endParaRPr lang="pt-BR" sz="1700" kern="1200" dirty="0">
            <a:latin typeface="Graublau Web" pitchFamily="50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700" kern="1200" dirty="0">
            <a:latin typeface="Graublau Web" pitchFamily="50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700" kern="1200" dirty="0">
            <a:latin typeface="Graublau Web" pitchFamily="50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700" kern="1200" dirty="0">
            <a:latin typeface="Graublau Web" pitchFamily="50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dirty="0" smtClean="0">
              <a:latin typeface="Graublau Web" pitchFamily="50" charset="0"/>
            </a:rPr>
            <a:t>Escopo</a:t>
          </a:r>
          <a:endParaRPr lang="pt-BR" sz="1700" kern="1200" dirty="0">
            <a:latin typeface="Graublau Web" pitchFamily="50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700" kern="1200" dirty="0">
            <a:latin typeface="Graublau Web" pitchFamily="50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700" kern="1200" dirty="0">
            <a:latin typeface="Graublau Web" pitchFamily="50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dirty="0" smtClean="0">
              <a:latin typeface="Graublau Web" pitchFamily="50" charset="0"/>
            </a:rPr>
            <a:t>Escala</a:t>
          </a:r>
          <a:endParaRPr lang="pt-BR" sz="1700" kern="1200" dirty="0">
            <a:latin typeface="Graublau Web" pitchFamily="50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dirty="0" smtClean="0">
              <a:latin typeface="Graublau Web" pitchFamily="50" charset="0"/>
            </a:rPr>
            <a:t>Stakeholders (envolvidos)</a:t>
          </a:r>
          <a:endParaRPr lang="pt-BR" sz="1700" kern="1200" dirty="0">
            <a:latin typeface="Graublau Web" pitchFamily="50" charset="0"/>
          </a:endParaRPr>
        </a:p>
      </dsp:txBody>
      <dsp:txXfrm>
        <a:off x="2823" y="743526"/>
        <a:ext cx="2753307" cy="3611706"/>
      </dsp:txXfrm>
    </dsp:sp>
    <dsp:sp modelId="{31E29D77-2CF1-48DC-BFB8-5035B4CFE62F}">
      <dsp:nvSpPr>
        <dsp:cNvPr id="0" name=""/>
        <dsp:cNvSpPr/>
      </dsp:nvSpPr>
      <dsp:spPr>
        <a:xfrm>
          <a:off x="3141594" y="81878"/>
          <a:ext cx="2753307" cy="6616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latin typeface="Graublau Web" pitchFamily="50" charset="0"/>
            </a:rPr>
            <a:t>Testbeds – Internet do Futuro</a:t>
          </a:r>
          <a:endParaRPr lang="pt-BR" sz="1700" kern="1200" dirty="0">
            <a:latin typeface="Graublau Web" pitchFamily="50" charset="0"/>
          </a:endParaRPr>
        </a:p>
      </dsp:txBody>
      <dsp:txXfrm>
        <a:off x="3141594" y="81878"/>
        <a:ext cx="2753307" cy="661647"/>
      </dsp:txXfrm>
    </dsp:sp>
    <dsp:sp modelId="{D6A9D177-8E4B-4020-9354-00C9CCD7C5E4}">
      <dsp:nvSpPr>
        <dsp:cNvPr id="0" name=""/>
        <dsp:cNvSpPr/>
      </dsp:nvSpPr>
      <dsp:spPr>
        <a:xfrm>
          <a:off x="3141594" y="743526"/>
          <a:ext cx="2753307" cy="36117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dirty="0" smtClean="0">
              <a:latin typeface="Graublau Web" pitchFamily="50" charset="0"/>
            </a:rPr>
            <a:t>Experimentos Controlados; Federação; Padrão x Inovação</a:t>
          </a:r>
          <a:endParaRPr lang="pt-BR" sz="1700" kern="1200" dirty="0">
            <a:latin typeface="Graublau Web" pitchFamily="50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700" kern="1200" dirty="0">
            <a:latin typeface="Graublau Web" pitchFamily="50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dirty="0" smtClean="0">
              <a:latin typeface="Graublau Web" pitchFamily="50" charset="0"/>
            </a:rPr>
            <a:t>Tecnologias, arquiteturas, plataformas...</a:t>
          </a:r>
          <a:endParaRPr lang="pt-BR" sz="1700" kern="1200" dirty="0">
            <a:latin typeface="Graublau Web" pitchFamily="50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700" kern="1200" dirty="0">
            <a:latin typeface="Graublau Web" pitchFamily="50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dirty="0" smtClean="0">
              <a:latin typeface="Graublau Web" pitchFamily="50" charset="0"/>
            </a:rPr>
            <a:t>Larga Escala</a:t>
          </a:r>
          <a:endParaRPr lang="pt-BR" sz="1700" kern="1200" dirty="0">
            <a:latin typeface="Graublau Web" pitchFamily="50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dirty="0" smtClean="0">
              <a:latin typeface="Graublau Web" pitchFamily="50" charset="0"/>
            </a:rPr>
            <a:t>Pesquisadores (Academia e Indústria)</a:t>
          </a:r>
          <a:endParaRPr lang="pt-BR" sz="1700" kern="1200" dirty="0">
            <a:latin typeface="Graublau Web" pitchFamily="50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700" kern="1200" dirty="0">
            <a:latin typeface="Graublau Web" pitchFamily="50" charset="0"/>
          </a:endParaRPr>
        </a:p>
      </dsp:txBody>
      <dsp:txXfrm>
        <a:off x="3141594" y="743526"/>
        <a:ext cx="2753307" cy="3611706"/>
      </dsp:txXfrm>
    </dsp:sp>
    <dsp:sp modelId="{97EF3D98-3A80-448B-A241-B790092ADDE4}">
      <dsp:nvSpPr>
        <dsp:cNvPr id="0" name=""/>
        <dsp:cNvSpPr/>
      </dsp:nvSpPr>
      <dsp:spPr>
        <a:xfrm>
          <a:off x="6280364" y="81878"/>
          <a:ext cx="2753307" cy="6616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latin typeface="Graublau Web" pitchFamily="50" charset="0"/>
            </a:rPr>
            <a:t>Living Labs – Smart Cities</a:t>
          </a:r>
          <a:endParaRPr lang="pt-BR" sz="1700" kern="1200" dirty="0">
            <a:latin typeface="Graublau Web" pitchFamily="50" charset="0"/>
          </a:endParaRPr>
        </a:p>
      </dsp:txBody>
      <dsp:txXfrm>
        <a:off x="6280364" y="81878"/>
        <a:ext cx="2753307" cy="661647"/>
      </dsp:txXfrm>
    </dsp:sp>
    <dsp:sp modelId="{55D5958A-F855-4818-A687-CAAB32E1C58B}">
      <dsp:nvSpPr>
        <dsp:cNvPr id="0" name=""/>
        <dsp:cNvSpPr/>
      </dsp:nvSpPr>
      <dsp:spPr>
        <a:xfrm>
          <a:off x="6280364" y="743526"/>
          <a:ext cx="2753307" cy="36117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dirty="0" smtClean="0">
              <a:latin typeface="Graublau Web" pitchFamily="50" charset="0"/>
            </a:rPr>
            <a:t>Experimentos controlados e naturais; Cooperação; Inovação;</a:t>
          </a:r>
          <a:endParaRPr lang="pt-BR" sz="1700" kern="1200" dirty="0">
            <a:latin typeface="Graublau Web" pitchFamily="50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700" kern="1200" dirty="0">
            <a:latin typeface="Graublau Web" pitchFamily="50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dirty="0" smtClean="0">
              <a:latin typeface="Graublau Web" pitchFamily="50" charset="0"/>
            </a:rPr>
            <a:t>Protótipo de Aplicações e Soluções; Validação de Ideias;</a:t>
          </a:r>
          <a:endParaRPr lang="pt-BR" sz="1700" kern="1200" dirty="0">
            <a:latin typeface="Graublau Web" pitchFamily="50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700" kern="1200" dirty="0">
            <a:latin typeface="Graublau Web" pitchFamily="50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dirty="0" smtClean="0">
              <a:latin typeface="Graublau Web" pitchFamily="50" charset="0"/>
            </a:rPr>
            <a:t>Pequena Escala</a:t>
          </a:r>
          <a:endParaRPr lang="pt-BR" sz="1700" kern="1200" dirty="0">
            <a:latin typeface="Graublau Web" pitchFamily="50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dirty="0" smtClean="0">
              <a:latin typeface="Graublau Web" pitchFamily="50" charset="0"/>
            </a:rPr>
            <a:t>Pesquisadores multidisciplinares, Cidadãos e Empresas</a:t>
          </a:r>
          <a:endParaRPr lang="pt-BR" sz="1700" kern="1200" dirty="0">
            <a:latin typeface="Graublau Web" pitchFamily="50" charset="0"/>
          </a:endParaRPr>
        </a:p>
      </dsp:txBody>
      <dsp:txXfrm>
        <a:off x="6280364" y="743526"/>
        <a:ext cx="2753307" cy="3611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43F9-2115-4770-82CC-BF6C022F03AD}" type="datetimeFigureOut">
              <a:rPr lang="pt-BR" smtClean="0"/>
              <a:t>02/12/2015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0538-659D-43AB-BD24-A3CCA852565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1904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43F9-2115-4770-82CC-BF6C022F03AD}" type="datetimeFigureOut">
              <a:rPr lang="pt-BR" smtClean="0"/>
              <a:t>02/12/2015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0538-659D-43AB-BD24-A3CCA852565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7451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43F9-2115-4770-82CC-BF6C022F03AD}" type="datetimeFigureOut">
              <a:rPr lang="pt-BR" smtClean="0"/>
              <a:t>02/12/2015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0538-659D-43AB-BD24-A3CCA852565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2814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43F9-2115-4770-82CC-BF6C022F03AD}" type="datetimeFigureOut">
              <a:rPr lang="pt-BR" smtClean="0"/>
              <a:t>02/12/2015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0538-659D-43AB-BD24-A3CCA852565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0069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43F9-2115-4770-82CC-BF6C022F03AD}" type="datetimeFigureOut">
              <a:rPr lang="pt-BR" smtClean="0"/>
              <a:t>02/12/2015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0538-659D-43AB-BD24-A3CCA852565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7875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43F9-2115-4770-82CC-BF6C022F03AD}" type="datetimeFigureOut">
              <a:rPr lang="pt-BR" smtClean="0"/>
              <a:t>02/12/2015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0538-659D-43AB-BD24-A3CCA852565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6402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43F9-2115-4770-82CC-BF6C022F03AD}" type="datetimeFigureOut">
              <a:rPr lang="pt-BR" smtClean="0"/>
              <a:t>02/12/2015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0538-659D-43AB-BD24-A3CCA852565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1956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43F9-2115-4770-82CC-BF6C022F03AD}" type="datetimeFigureOut">
              <a:rPr lang="pt-BR" smtClean="0"/>
              <a:t>02/12/2015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0538-659D-43AB-BD24-A3CCA852565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9225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43F9-2115-4770-82CC-BF6C022F03AD}" type="datetimeFigureOut">
              <a:rPr lang="pt-BR" smtClean="0"/>
              <a:t>02/12/2015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0538-659D-43AB-BD24-A3CCA852565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54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43F9-2115-4770-82CC-BF6C022F03AD}" type="datetimeFigureOut">
              <a:rPr lang="pt-BR" smtClean="0"/>
              <a:t>02/12/2015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0538-659D-43AB-BD24-A3CCA852565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1844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43F9-2115-4770-82CC-BF6C022F03AD}" type="datetimeFigureOut">
              <a:rPr lang="pt-BR" smtClean="0"/>
              <a:t>02/12/2015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0538-659D-43AB-BD24-A3CCA852565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2699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D43F9-2115-4770-82CC-BF6C022F03AD}" type="datetimeFigureOut">
              <a:rPr lang="pt-BR" smtClean="0"/>
              <a:t>02/12/2015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D0538-659D-43AB-BD24-A3CCA852565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3979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64720"/>
            <a:ext cx="9144000" cy="203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73"/>
            <a:ext cx="9036496" cy="251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85800" y="2708920"/>
            <a:ext cx="7772400" cy="4248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latin typeface="Graublau Web" pitchFamily="50" charset="0"/>
              </a:rPr>
              <a:t>Tecnologias para CHIS </a:t>
            </a:r>
            <a:br>
              <a:rPr lang="pt-BR" dirty="0" smtClean="0">
                <a:latin typeface="Graublau Web" pitchFamily="50" charset="0"/>
              </a:rPr>
            </a:br>
            <a:r>
              <a:rPr lang="pt-BR" dirty="0" smtClean="0">
                <a:latin typeface="Graublau Web" pitchFamily="50" charset="0"/>
              </a:rPr>
              <a:t/>
            </a:r>
            <a:br>
              <a:rPr lang="pt-BR" dirty="0" smtClean="0">
                <a:latin typeface="Graublau Web" pitchFamily="50" charset="0"/>
              </a:rPr>
            </a:br>
            <a:r>
              <a:rPr lang="pt-BR" sz="3200" dirty="0" smtClean="0">
                <a:latin typeface="Graublau Web" pitchFamily="50" charset="0"/>
              </a:rPr>
              <a:t>Estudo de Caso – Redes de Computadores</a:t>
            </a:r>
            <a:br>
              <a:rPr lang="pt-BR" sz="3200" dirty="0" smtClean="0">
                <a:latin typeface="Graublau Web" pitchFamily="50" charset="0"/>
              </a:rPr>
            </a:br>
            <a:r>
              <a:rPr lang="pt-BR" sz="3200" dirty="0" smtClean="0">
                <a:latin typeface="Graublau Web" pitchFamily="50" charset="0"/>
              </a:rPr>
              <a:t/>
            </a:r>
            <a:br>
              <a:rPr lang="pt-BR" sz="3200" dirty="0" smtClean="0">
                <a:latin typeface="Graublau Web" pitchFamily="50" charset="0"/>
              </a:rPr>
            </a:br>
            <a:r>
              <a:rPr lang="pt-BR" sz="3200" dirty="0" smtClean="0">
                <a:latin typeface="Graublau Web" pitchFamily="50" charset="0"/>
              </a:rPr>
              <a:t/>
            </a:r>
            <a:br>
              <a:rPr lang="pt-BR" sz="3200" dirty="0" smtClean="0">
                <a:latin typeface="Graublau Web" pitchFamily="50" charset="0"/>
              </a:rPr>
            </a:br>
            <a:r>
              <a:rPr lang="pt-BR" sz="3200" dirty="0" smtClean="0">
                <a:latin typeface="Graublau Web" pitchFamily="50" charset="0"/>
              </a:rPr>
              <a:t/>
            </a:r>
            <a:br>
              <a:rPr lang="pt-BR" sz="3200" dirty="0" smtClean="0">
                <a:latin typeface="Graublau Web" pitchFamily="50" charset="0"/>
              </a:rPr>
            </a:br>
            <a:r>
              <a:rPr lang="pt-BR" sz="3200" dirty="0" smtClean="0">
                <a:latin typeface="Graublau Web" pitchFamily="50" charset="0"/>
              </a:rPr>
              <a:t/>
            </a:r>
            <a:br>
              <a:rPr lang="pt-BR" sz="3200" dirty="0" smtClean="0">
                <a:latin typeface="Graublau Web" pitchFamily="50" charset="0"/>
              </a:rPr>
            </a:br>
            <a:endParaRPr lang="pt-BR" sz="3200" dirty="0" smtClean="0">
              <a:latin typeface="Graublau Web" pitchFamily="50" charset="0"/>
            </a:endParaRPr>
          </a:p>
          <a:p>
            <a:r>
              <a:rPr lang="pt-BR" sz="2400" dirty="0" smtClean="0">
                <a:latin typeface="Graublau Web" pitchFamily="50" charset="0"/>
              </a:rPr>
              <a:t>Romildo Martins da Silva Bezerra</a:t>
            </a:r>
            <a:endParaRPr lang="pt-BR" sz="2400" dirty="0">
              <a:latin typeface="Graublau Web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29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73"/>
            <a:ext cx="9036496" cy="251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1143000"/>
          </a:xfrm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bg1"/>
                </a:solidFill>
                <a:latin typeface="Graublau Web Bold" pitchFamily="50" charset="0"/>
              </a:rPr>
              <a:t>Requisitos</a:t>
            </a:r>
            <a:endParaRPr lang="pt-BR" sz="3600" dirty="0">
              <a:solidFill>
                <a:schemeClr val="bg1"/>
              </a:solidFill>
              <a:latin typeface="Graublau Web Bold" pitchFamily="50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516444"/>
            <a:ext cx="8229600" cy="4224924"/>
          </a:xfrm>
        </p:spPr>
        <p:txBody>
          <a:bodyPr/>
          <a:lstStyle/>
          <a:p>
            <a:r>
              <a:rPr lang="pt-BR" dirty="0" smtClean="0">
                <a:latin typeface="Graublau Web" pitchFamily="50" charset="0"/>
              </a:rPr>
              <a:t>Performability</a:t>
            </a:r>
          </a:p>
          <a:p>
            <a:pPr lvl="1"/>
            <a:r>
              <a:rPr lang="pt-BR" dirty="0" smtClean="0">
                <a:latin typeface="Graublau Web" pitchFamily="50" charset="0"/>
              </a:rPr>
              <a:t>A propriedade </a:t>
            </a:r>
            <a:r>
              <a:rPr lang="pt-BR" dirty="0">
                <a:latin typeface="Graublau Web" pitchFamily="50" charset="0"/>
              </a:rPr>
              <a:t>de um sistema </a:t>
            </a:r>
            <a:r>
              <a:rPr lang="pt-BR" dirty="0" smtClean="0">
                <a:latin typeface="Graublau Web" pitchFamily="50" charset="0"/>
              </a:rPr>
              <a:t>proporcionar </a:t>
            </a:r>
            <a:r>
              <a:rPr lang="pt-BR" dirty="0">
                <a:latin typeface="Graublau Web" pitchFamily="50" charset="0"/>
              </a:rPr>
              <a:t>um desempenho exigido </a:t>
            </a:r>
            <a:r>
              <a:rPr lang="pt-BR" dirty="0" smtClean="0">
                <a:latin typeface="Graublau Web" pitchFamily="50" charset="0"/>
              </a:rPr>
              <a:t>por um SLA</a:t>
            </a:r>
          </a:p>
          <a:p>
            <a:pPr lvl="1"/>
            <a:r>
              <a:rPr lang="pt-BR" dirty="0" smtClean="0">
                <a:latin typeface="Graublau Web" pitchFamily="50" charset="0"/>
              </a:rPr>
              <a:t>Foco: Manter as métricas de QoS Especificadas</a:t>
            </a:r>
          </a:p>
          <a:p>
            <a:pPr lvl="2"/>
            <a:r>
              <a:rPr lang="pt-BR" dirty="0" smtClean="0">
                <a:latin typeface="Graublau Web" pitchFamily="50" charset="0"/>
              </a:rPr>
              <a:t>Largura de Banda, Atraso, Variação do atraso</a:t>
            </a:r>
          </a:p>
          <a:p>
            <a:pPr lvl="1"/>
            <a:r>
              <a:rPr lang="pt-BR" dirty="0" smtClean="0">
                <a:latin typeface="Graublau Web" pitchFamily="50" charset="0"/>
              </a:rPr>
              <a:t>Quais as métricas para soluções Smart Cities?</a:t>
            </a:r>
          </a:p>
          <a:p>
            <a:pPr lvl="1"/>
            <a:r>
              <a:rPr lang="pt-BR" dirty="0" smtClean="0">
                <a:latin typeface="Graublau Web" pitchFamily="50" charset="0"/>
              </a:rPr>
              <a:t>Como garantir a SLA num contexto volátil, sujeito a variação de tráfego e falhas?</a:t>
            </a:r>
          </a:p>
        </p:txBody>
      </p:sp>
    </p:spTree>
    <p:extLst>
      <p:ext uri="{BB962C8B-B14F-4D97-AF65-F5344CB8AC3E}">
        <p14:creationId xmlns:p14="http://schemas.microsoft.com/office/powerpoint/2010/main" val="161019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73"/>
            <a:ext cx="9036496" cy="251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1143000"/>
          </a:xfrm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bg1"/>
                </a:solidFill>
                <a:latin typeface="Graublau Web Bold" pitchFamily="50" charset="0"/>
              </a:rPr>
              <a:t>Requisitos</a:t>
            </a:r>
            <a:endParaRPr lang="pt-BR" sz="3600" dirty="0">
              <a:solidFill>
                <a:schemeClr val="bg1"/>
              </a:solidFill>
              <a:latin typeface="Graublau Web Bold" pitchFamily="50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516444"/>
            <a:ext cx="8229600" cy="4224924"/>
          </a:xfrm>
        </p:spPr>
        <p:txBody>
          <a:bodyPr/>
          <a:lstStyle/>
          <a:p>
            <a:r>
              <a:rPr lang="pt-BR" dirty="0" smtClean="0">
                <a:latin typeface="Graublau Web" pitchFamily="50" charset="0"/>
              </a:rPr>
              <a:t>Soluções “Flexíveis” e Escaláveis</a:t>
            </a:r>
          </a:p>
          <a:p>
            <a:pPr lvl="1"/>
            <a:r>
              <a:rPr lang="pt-BR" dirty="0" smtClean="0">
                <a:latin typeface="Graublau Web" pitchFamily="50" charset="0"/>
              </a:rPr>
              <a:t>Performability</a:t>
            </a:r>
          </a:p>
          <a:p>
            <a:pPr lvl="1"/>
            <a:r>
              <a:rPr lang="pt-BR" dirty="0" smtClean="0">
                <a:latin typeface="Graublau Web" pitchFamily="50" charset="0"/>
              </a:rPr>
              <a:t>Tolerância de Tráfego</a:t>
            </a:r>
          </a:p>
          <a:p>
            <a:pPr lvl="1"/>
            <a:r>
              <a:rPr lang="pt-BR" dirty="0" smtClean="0">
                <a:latin typeface="Graublau Web" pitchFamily="50" charset="0"/>
              </a:rPr>
              <a:t>Requisitos de Segurança (LLNS)</a:t>
            </a:r>
          </a:p>
          <a:p>
            <a:pPr lvl="1"/>
            <a:r>
              <a:rPr lang="pt-BR" dirty="0" smtClean="0">
                <a:latin typeface="Graublau Web" pitchFamily="50" charset="0"/>
              </a:rPr>
              <a:t>Energia (Power-Aware Systems)</a:t>
            </a:r>
          </a:p>
          <a:p>
            <a:pPr lvl="1"/>
            <a:r>
              <a:rPr lang="pt-BR" dirty="0" smtClean="0">
                <a:latin typeface="Graublau Web" pitchFamily="50" charset="0"/>
              </a:rPr>
              <a:t>Sobrevivência...</a:t>
            </a:r>
          </a:p>
          <a:p>
            <a:pPr lvl="1"/>
            <a:endParaRPr lang="pt-BR" dirty="0" smtClean="0">
              <a:latin typeface="Graublau Web" pitchFamily="50" charset="0"/>
            </a:endParaRPr>
          </a:p>
          <a:p>
            <a:pPr lvl="1"/>
            <a:endParaRPr lang="pt-BR" dirty="0" smtClean="0">
              <a:latin typeface="Graublau Web" pitchFamily="50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7236296" y="2566277"/>
            <a:ext cx="1622047" cy="16220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2" descr="http://www.ifba.edu.br/professores/romildo/msc/img/adaptabilit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036" y="2687425"/>
            <a:ext cx="1435427" cy="14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7313036" y="4509120"/>
            <a:ext cx="1622047" cy="16220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6" name="Picture 4" descr="http://www.ifba.edu.br/professores/romildo/msc/img/scalability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576" y="4530435"/>
            <a:ext cx="1683507" cy="150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52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16444"/>
            <a:ext cx="7396739" cy="4584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73"/>
            <a:ext cx="9036496" cy="251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600400" cy="1143000"/>
          </a:xfrm>
        </p:spPr>
        <p:txBody>
          <a:bodyPr>
            <a:noAutofit/>
          </a:bodyPr>
          <a:lstStyle/>
          <a:p>
            <a:r>
              <a:rPr lang="pt-BR" sz="3600" dirty="0" smtClean="0">
                <a:solidFill>
                  <a:schemeClr val="bg1"/>
                </a:solidFill>
                <a:latin typeface="Graublau Web Bold" pitchFamily="50" charset="0"/>
              </a:rPr>
              <a:t>Subsistemas SMART</a:t>
            </a:r>
            <a:endParaRPr lang="pt-BR" sz="3600" dirty="0">
              <a:solidFill>
                <a:schemeClr val="bg1"/>
              </a:solidFill>
              <a:latin typeface="Graublau Web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56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73"/>
            <a:ext cx="9036496" cy="251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1143000"/>
          </a:xfrm>
        </p:spPr>
        <p:txBody>
          <a:bodyPr>
            <a:noAutofit/>
          </a:bodyPr>
          <a:lstStyle/>
          <a:p>
            <a:r>
              <a:rPr lang="pt-BR" sz="3600" dirty="0" smtClean="0">
                <a:solidFill>
                  <a:schemeClr val="bg1"/>
                </a:solidFill>
                <a:latin typeface="Graublau Web Bold" pitchFamily="50" charset="0"/>
              </a:rPr>
              <a:t>Realidade das Cidades</a:t>
            </a:r>
            <a:endParaRPr lang="pt-BR" sz="3600" dirty="0">
              <a:solidFill>
                <a:schemeClr val="bg1"/>
              </a:solidFill>
              <a:latin typeface="Graublau Web Bold" pitchFamily="50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516444"/>
            <a:ext cx="8686800" cy="4224924"/>
          </a:xfrm>
        </p:spPr>
        <p:txBody>
          <a:bodyPr>
            <a:normAutofit lnSpcReduction="10000"/>
          </a:bodyPr>
          <a:lstStyle/>
          <a:p>
            <a:r>
              <a:rPr lang="pt-BR" dirty="0" smtClean="0">
                <a:latin typeface="Graublau Web" pitchFamily="50" charset="0"/>
              </a:rPr>
              <a:t>Estado da Bahia</a:t>
            </a:r>
          </a:p>
          <a:p>
            <a:pPr lvl="1"/>
            <a:r>
              <a:rPr lang="pt-BR" dirty="0" smtClean="0">
                <a:latin typeface="Graublau Web" pitchFamily="50" charset="0"/>
              </a:rPr>
              <a:t>417 municípios</a:t>
            </a:r>
          </a:p>
          <a:p>
            <a:pPr lvl="1"/>
            <a:r>
              <a:rPr lang="pt-BR" dirty="0" smtClean="0">
                <a:latin typeface="Graublau Web" pitchFamily="50" charset="0"/>
              </a:rPr>
              <a:t>15,13 milhões de habitantes (2014)</a:t>
            </a:r>
          </a:p>
          <a:p>
            <a:pPr lvl="1"/>
            <a:r>
              <a:rPr lang="pt-BR" dirty="0" smtClean="0">
                <a:latin typeface="Graublau Web" pitchFamily="50" charset="0"/>
              </a:rPr>
              <a:t>7 Mesorregiões</a:t>
            </a:r>
          </a:p>
          <a:p>
            <a:pPr lvl="2"/>
            <a:r>
              <a:rPr lang="pt-BR" dirty="0" smtClean="0">
                <a:latin typeface="Graublau Web" pitchFamily="50" charset="0"/>
              </a:rPr>
              <a:t>Variação 502% da renda per capita (2003)</a:t>
            </a:r>
          </a:p>
          <a:p>
            <a:pPr lvl="2"/>
            <a:r>
              <a:rPr lang="pt-BR" dirty="0" smtClean="0">
                <a:latin typeface="Graublau Web" pitchFamily="50" charset="0"/>
              </a:rPr>
              <a:t>Variação 492% da quantidade de municípios (2012)</a:t>
            </a:r>
          </a:p>
          <a:p>
            <a:pPr lvl="2"/>
            <a:r>
              <a:rPr lang="pt-BR" dirty="0" smtClean="0">
                <a:latin typeface="Graublau Web" pitchFamily="50" charset="0"/>
              </a:rPr>
              <a:t>Variação 938% da população (2012)</a:t>
            </a:r>
          </a:p>
          <a:p>
            <a:pPr lvl="1"/>
            <a:r>
              <a:rPr lang="pt-BR" dirty="0" smtClean="0">
                <a:latin typeface="Graublau Web" pitchFamily="50" charset="0"/>
              </a:rPr>
              <a:t>Várias Realidades Distintas</a:t>
            </a:r>
          </a:p>
          <a:p>
            <a:pPr lvl="2"/>
            <a:r>
              <a:rPr lang="pt-BR" dirty="0" smtClean="0">
                <a:latin typeface="Graublau Web" pitchFamily="50" charset="0"/>
              </a:rPr>
              <a:t>Necessidades, Recursos, Capital humano e Perfil do cidadão</a:t>
            </a:r>
          </a:p>
        </p:txBody>
      </p:sp>
    </p:spTree>
    <p:extLst>
      <p:ext uri="{BB962C8B-B14F-4D97-AF65-F5344CB8AC3E}">
        <p14:creationId xmlns:p14="http://schemas.microsoft.com/office/powerpoint/2010/main" val="217077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600400" cy="1143000"/>
          </a:xfrm>
        </p:spPr>
        <p:txBody>
          <a:bodyPr>
            <a:noAutofit/>
          </a:bodyPr>
          <a:lstStyle/>
          <a:p>
            <a:r>
              <a:rPr lang="pt-BR" sz="3600" dirty="0" smtClean="0">
                <a:solidFill>
                  <a:schemeClr val="bg1"/>
                </a:solidFill>
                <a:latin typeface="Graublau Web Bold" pitchFamily="50" charset="0"/>
              </a:rPr>
              <a:t>Solução é Simples</a:t>
            </a:r>
            <a:endParaRPr lang="pt-BR" sz="3600" dirty="0">
              <a:solidFill>
                <a:schemeClr val="bg1"/>
              </a:solidFill>
              <a:latin typeface="Graublau Web Bold" pitchFamily="50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66981856"/>
              </p:ext>
            </p:extLst>
          </p:nvPr>
        </p:nvGraphicFramePr>
        <p:xfrm>
          <a:off x="107504" y="1556792"/>
          <a:ext cx="9036496" cy="5273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094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73"/>
            <a:ext cx="9036496" cy="251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1143000"/>
          </a:xfrm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bg1"/>
                </a:solidFill>
                <a:latin typeface="Graublau Web Bold" pitchFamily="50" charset="0"/>
              </a:rPr>
              <a:t>Construção</a:t>
            </a:r>
            <a:endParaRPr lang="pt-BR" sz="3600" dirty="0">
              <a:solidFill>
                <a:schemeClr val="bg1"/>
              </a:solidFill>
              <a:latin typeface="Graublau Web Bold" pitchFamily="50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516444"/>
            <a:ext cx="8229600" cy="4224924"/>
          </a:xfrm>
        </p:spPr>
        <p:txBody>
          <a:bodyPr/>
          <a:lstStyle/>
          <a:p>
            <a:r>
              <a:rPr lang="pt-BR" dirty="0" smtClean="0">
                <a:latin typeface="Graublau Web" pitchFamily="50" charset="0"/>
              </a:rPr>
              <a:t>Fazer um exercício</a:t>
            </a:r>
          </a:p>
          <a:p>
            <a:pPr lvl="1"/>
            <a:r>
              <a:rPr lang="pt-BR" dirty="0" smtClean="0">
                <a:latin typeface="Graublau Web" pitchFamily="50" charset="0"/>
              </a:rPr>
              <a:t>Pensar em um Subsistema Smart</a:t>
            </a:r>
          </a:p>
          <a:p>
            <a:pPr lvl="2"/>
            <a:r>
              <a:rPr lang="pt-BR" dirty="0" smtClean="0">
                <a:latin typeface="Graublau Web" pitchFamily="50" charset="0"/>
              </a:rPr>
              <a:t>Smart Environment (Monitoramento Ambiental)</a:t>
            </a:r>
          </a:p>
          <a:p>
            <a:pPr lvl="2"/>
            <a:r>
              <a:rPr lang="pt-BR" dirty="0" smtClean="0">
                <a:latin typeface="Graublau Web" pitchFamily="50" charset="0"/>
              </a:rPr>
              <a:t>Quais Sensores?</a:t>
            </a:r>
          </a:p>
          <a:p>
            <a:pPr lvl="2"/>
            <a:r>
              <a:rPr lang="pt-BR" dirty="0" smtClean="0">
                <a:latin typeface="Graublau Web" pitchFamily="50" charset="0"/>
              </a:rPr>
              <a:t>Quais Requisitos?</a:t>
            </a:r>
          </a:p>
          <a:p>
            <a:pPr lvl="2"/>
            <a:r>
              <a:rPr lang="pt-BR" dirty="0" smtClean="0">
                <a:latin typeface="Graublau Web" pitchFamily="50" charset="0"/>
              </a:rPr>
              <a:t>Em que cidade?</a:t>
            </a:r>
          </a:p>
          <a:p>
            <a:pPr lvl="2"/>
            <a:r>
              <a:rPr lang="pt-BR" dirty="0" smtClean="0">
                <a:latin typeface="Graublau Web" pitchFamily="50" charset="0"/>
              </a:rPr>
              <a:t>O que queremos?</a:t>
            </a:r>
          </a:p>
          <a:p>
            <a:pPr lvl="2"/>
            <a:endParaRPr lang="pt-BR" dirty="0" smtClean="0">
              <a:latin typeface="Graublau Web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74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73"/>
            <a:ext cx="9036496" cy="251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1143000"/>
          </a:xfrm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bg1"/>
                </a:solidFill>
                <a:latin typeface="Graublau Web Bold" pitchFamily="50" charset="0"/>
              </a:rPr>
              <a:t>Construção</a:t>
            </a:r>
            <a:endParaRPr lang="pt-BR" sz="3600" dirty="0">
              <a:solidFill>
                <a:schemeClr val="bg1"/>
              </a:solidFill>
              <a:latin typeface="Graublau Web Bold" pitchFamily="50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516444"/>
            <a:ext cx="8229600" cy="4224924"/>
          </a:xfrm>
        </p:spPr>
        <p:txBody>
          <a:bodyPr>
            <a:normAutofit lnSpcReduction="10000"/>
          </a:bodyPr>
          <a:lstStyle/>
          <a:p>
            <a:r>
              <a:rPr lang="pt-BR" dirty="0" smtClean="0">
                <a:latin typeface="Graublau Web" pitchFamily="50" charset="0"/>
              </a:rPr>
              <a:t>Smart Environment </a:t>
            </a:r>
          </a:p>
          <a:p>
            <a:pPr lvl="1"/>
            <a:r>
              <a:rPr lang="pt-BR" dirty="0" smtClean="0">
                <a:latin typeface="Graublau Web" pitchFamily="50" charset="0"/>
              </a:rPr>
              <a:t> </a:t>
            </a:r>
            <a:r>
              <a:rPr lang="pt-BR" dirty="0" smtClean="0">
                <a:solidFill>
                  <a:srgbClr val="FF0000"/>
                </a:solidFill>
                <a:latin typeface="Graublau Web" pitchFamily="50" charset="0"/>
              </a:rPr>
              <a:t>Temperatura</a:t>
            </a:r>
            <a:r>
              <a:rPr lang="pt-BR" dirty="0" smtClean="0">
                <a:latin typeface="Graublau Web" pitchFamily="50" charset="0"/>
              </a:rPr>
              <a:t>, </a:t>
            </a:r>
            <a:r>
              <a:rPr lang="pt-BR" dirty="0" smtClean="0">
                <a:solidFill>
                  <a:srgbClr val="FF0000"/>
                </a:solidFill>
                <a:latin typeface="Graublau Web" pitchFamily="50" charset="0"/>
              </a:rPr>
              <a:t>Umidade</a:t>
            </a:r>
            <a:r>
              <a:rPr lang="pt-BR" dirty="0" smtClean="0">
                <a:latin typeface="Graublau Web" pitchFamily="50" charset="0"/>
              </a:rPr>
              <a:t>, Pressão Atmosférica, </a:t>
            </a:r>
            <a:r>
              <a:rPr lang="pt-BR" dirty="0" smtClean="0">
                <a:solidFill>
                  <a:srgbClr val="FF0000"/>
                </a:solidFill>
                <a:latin typeface="Graublau Web" pitchFamily="50" charset="0"/>
              </a:rPr>
              <a:t>Monóxido de Carbono (CO), </a:t>
            </a:r>
            <a:r>
              <a:rPr lang="pt-BR" dirty="0" smtClean="0">
                <a:latin typeface="Graublau Web" pitchFamily="50" charset="0"/>
              </a:rPr>
              <a:t>Metano (CH</a:t>
            </a:r>
            <a:r>
              <a:rPr lang="pt-BR" baseline="-25000" dirty="0" smtClean="0">
                <a:latin typeface="Graublau Web" pitchFamily="50" charset="0"/>
              </a:rPr>
              <a:t>4</a:t>
            </a:r>
            <a:r>
              <a:rPr lang="pt-BR" dirty="0" smtClean="0">
                <a:latin typeface="Graublau Web" pitchFamily="50" charset="0"/>
              </a:rPr>
              <a:t>), Amônia (NH</a:t>
            </a:r>
            <a:r>
              <a:rPr lang="pt-BR" baseline="-25000" dirty="0" smtClean="0">
                <a:latin typeface="Graublau Web" pitchFamily="50" charset="0"/>
              </a:rPr>
              <a:t>3</a:t>
            </a:r>
            <a:r>
              <a:rPr lang="pt-BR" dirty="0" smtClean="0">
                <a:latin typeface="Graublau Web" pitchFamily="50" charset="0"/>
              </a:rPr>
              <a:t>), </a:t>
            </a:r>
            <a:r>
              <a:rPr lang="pt-BR" dirty="0" smtClean="0">
                <a:solidFill>
                  <a:srgbClr val="FF0000"/>
                </a:solidFill>
                <a:latin typeface="Graublau Web" pitchFamily="50" charset="0"/>
              </a:rPr>
              <a:t>Dióxido de Carbono (CO</a:t>
            </a:r>
            <a:r>
              <a:rPr lang="pt-BR" baseline="-25000" dirty="0" smtClean="0">
                <a:solidFill>
                  <a:srgbClr val="FF0000"/>
                </a:solidFill>
                <a:latin typeface="Graublau Web" pitchFamily="50" charset="0"/>
              </a:rPr>
              <a:t>2</a:t>
            </a:r>
            <a:r>
              <a:rPr lang="pt-BR" dirty="0" smtClean="0">
                <a:solidFill>
                  <a:srgbClr val="FF0000"/>
                </a:solidFill>
                <a:latin typeface="Graublau Web" pitchFamily="50" charset="0"/>
              </a:rPr>
              <a:t>)</a:t>
            </a:r>
            <a:r>
              <a:rPr lang="pt-BR" dirty="0" smtClean="0">
                <a:latin typeface="Graublau Web" pitchFamily="50" charset="0"/>
              </a:rPr>
              <a:t>,</a:t>
            </a:r>
            <a:r>
              <a:rPr lang="pt-BR" dirty="0" smtClean="0">
                <a:solidFill>
                  <a:srgbClr val="FF0000"/>
                </a:solidFill>
                <a:latin typeface="Graublau Web" pitchFamily="50" charset="0"/>
              </a:rPr>
              <a:t> </a:t>
            </a:r>
            <a:r>
              <a:rPr lang="pt-BR" dirty="0" smtClean="0">
                <a:latin typeface="Graublau Web" pitchFamily="50" charset="0"/>
              </a:rPr>
              <a:t>Dióxido de Nitrogênio (NO</a:t>
            </a:r>
            <a:r>
              <a:rPr lang="pt-BR" baseline="-25000" dirty="0" smtClean="0">
                <a:latin typeface="Graublau Web" pitchFamily="50" charset="0"/>
              </a:rPr>
              <a:t>2</a:t>
            </a:r>
            <a:r>
              <a:rPr lang="pt-BR" dirty="0" smtClean="0">
                <a:latin typeface="Graublau Web" pitchFamily="50" charset="0"/>
              </a:rPr>
              <a:t>), Ozônio (O</a:t>
            </a:r>
            <a:r>
              <a:rPr lang="pt-BR" baseline="-25000" dirty="0" smtClean="0">
                <a:latin typeface="Graublau Web" pitchFamily="50" charset="0"/>
              </a:rPr>
              <a:t>3</a:t>
            </a:r>
            <a:r>
              <a:rPr lang="pt-BR" dirty="0" smtClean="0">
                <a:latin typeface="Graublau Web" pitchFamily="50" charset="0"/>
              </a:rPr>
              <a:t>), Oxigênio (</a:t>
            </a:r>
            <a:r>
              <a:rPr lang="pt-BR" dirty="0">
                <a:latin typeface="Graublau Web" pitchFamily="50" charset="0"/>
              </a:rPr>
              <a:t>O</a:t>
            </a:r>
            <a:r>
              <a:rPr lang="pt-BR" baseline="-25000" dirty="0">
                <a:latin typeface="Graublau Web" pitchFamily="50" charset="0"/>
              </a:rPr>
              <a:t>2</a:t>
            </a:r>
            <a:r>
              <a:rPr lang="pt-BR" dirty="0" smtClean="0">
                <a:latin typeface="Graublau Web" pitchFamily="50" charset="0"/>
              </a:rPr>
              <a:t>), </a:t>
            </a:r>
            <a:r>
              <a:rPr lang="pt-BR" dirty="0" smtClean="0">
                <a:solidFill>
                  <a:srgbClr val="FF0000"/>
                </a:solidFill>
                <a:latin typeface="Graublau Web" pitchFamily="50" charset="0"/>
              </a:rPr>
              <a:t>Luminosidade</a:t>
            </a:r>
            <a:r>
              <a:rPr lang="pt-BR" dirty="0" smtClean="0">
                <a:latin typeface="Graublau Web" pitchFamily="50" charset="0"/>
              </a:rPr>
              <a:t> ....</a:t>
            </a:r>
          </a:p>
          <a:p>
            <a:pPr lvl="1"/>
            <a:r>
              <a:rPr lang="pt-BR" dirty="0" smtClean="0">
                <a:latin typeface="Graublau Web" pitchFamily="50" charset="0"/>
              </a:rPr>
              <a:t>Foram excluídos água e solo</a:t>
            </a:r>
          </a:p>
          <a:p>
            <a:pPr lvl="1"/>
            <a:r>
              <a:rPr lang="pt-BR" dirty="0" smtClean="0">
                <a:latin typeface="Graublau Web" pitchFamily="50" charset="0"/>
              </a:rPr>
              <a:t>Faltam também componentes radioativos </a:t>
            </a:r>
          </a:p>
          <a:p>
            <a:pPr lvl="2"/>
            <a:r>
              <a:rPr lang="pt-BR" dirty="0" smtClean="0">
                <a:latin typeface="Graublau Web" pitchFamily="50" charset="0"/>
              </a:rPr>
              <a:t>Radiação solar</a:t>
            </a:r>
          </a:p>
        </p:txBody>
      </p:sp>
    </p:spTree>
    <p:extLst>
      <p:ext uri="{BB962C8B-B14F-4D97-AF65-F5344CB8AC3E}">
        <p14:creationId xmlns:p14="http://schemas.microsoft.com/office/powerpoint/2010/main" val="384705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73"/>
            <a:ext cx="9036496" cy="251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1143000"/>
          </a:xfrm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bg1"/>
                </a:solidFill>
                <a:latin typeface="Graublau Web Bold" pitchFamily="50" charset="0"/>
              </a:rPr>
              <a:t>Construção</a:t>
            </a:r>
            <a:endParaRPr lang="pt-BR" sz="3600" dirty="0">
              <a:solidFill>
                <a:schemeClr val="bg1"/>
              </a:solidFill>
              <a:latin typeface="Graublau Web Bold" pitchFamily="50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516444"/>
            <a:ext cx="8229600" cy="4224924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>
                <a:latin typeface="Graublau Web" pitchFamily="50" charset="0"/>
              </a:rPr>
              <a:t>Requisitos</a:t>
            </a:r>
          </a:p>
          <a:p>
            <a:pPr lvl="1"/>
            <a:r>
              <a:rPr lang="pt-BR" dirty="0" smtClean="0">
                <a:latin typeface="Graublau Web" pitchFamily="50" charset="0"/>
              </a:rPr>
              <a:t>Pensar só em QoS</a:t>
            </a:r>
          </a:p>
          <a:p>
            <a:pPr lvl="2"/>
            <a:r>
              <a:rPr lang="pt-BR" dirty="0" smtClean="0">
                <a:latin typeface="Graublau Web" pitchFamily="50" charset="0"/>
              </a:rPr>
              <a:t>A princípio os requisitos não são críticos</a:t>
            </a:r>
          </a:p>
          <a:p>
            <a:pPr lvl="2"/>
            <a:r>
              <a:rPr lang="pt-BR" dirty="0" smtClean="0">
                <a:latin typeface="Graublau Web" pitchFamily="50" charset="0"/>
              </a:rPr>
              <a:t>Requerem pouca largura de banda</a:t>
            </a:r>
          </a:p>
          <a:p>
            <a:r>
              <a:rPr lang="pt-BR" dirty="0" smtClean="0">
                <a:latin typeface="Graublau Web" pitchFamily="50" charset="0"/>
              </a:rPr>
              <a:t>Apenas Salvador</a:t>
            </a:r>
          </a:p>
          <a:p>
            <a:r>
              <a:rPr lang="pt-BR" dirty="0" smtClean="0">
                <a:latin typeface="Graublau Web" pitchFamily="50" charset="0"/>
              </a:rPr>
              <a:t>Pensar só em problemas</a:t>
            </a:r>
          </a:p>
          <a:p>
            <a:pPr lvl="2"/>
            <a:r>
              <a:rPr lang="pt-BR" dirty="0" smtClean="0">
                <a:latin typeface="Graublau Web" pitchFamily="50" charset="0"/>
              </a:rPr>
              <a:t>Parque São Bartolomeu</a:t>
            </a:r>
            <a:r>
              <a:rPr lang="pt-BR" dirty="0">
                <a:latin typeface="Graublau Web" pitchFamily="50" charset="0"/>
              </a:rPr>
              <a:t> </a:t>
            </a:r>
            <a:r>
              <a:rPr lang="pt-BR" dirty="0" smtClean="0">
                <a:latin typeface="Graublau Web" pitchFamily="50" charset="0"/>
              </a:rPr>
              <a:t>ou Parque Tecnológico &gt;&gt; Temperatura</a:t>
            </a:r>
          </a:p>
          <a:p>
            <a:pPr lvl="2"/>
            <a:r>
              <a:rPr lang="pt-BR" dirty="0" smtClean="0">
                <a:latin typeface="Graublau Web" pitchFamily="50" charset="0"/>
              </a:rPr>
              <a:t>Encostas (616 em 2013) &gt;&gt; Umidade (Higrômetro!)</a:t>
            </a:r>
          </a:p>
          <a:p>
            <a:pPr lvl="2"/>
            <a:r>
              <a:rPr lang="pt-BR" dirty="0" smtClean="0">
                <a:latin typeface="Graublau Web" pitchFamily="50" charset="0"/>
              </a:rPr>
              <a:t>Desperdício x Redundância &gt;&gt; Fundamental</a:t>
            </a:r>
          </a:p>
        </p:txBody>
      </p:sp>
    </p:spTree>
    <p:extLst>
      <p:ext uri="{BB962C8B-B14F-4D97-AF65-F5344CB8AC3E}">
        <p14:creationId xmlns:p14="http://schemas.microsoft.com/office/powerpoint/2010/main" val="387016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73"/>
            <a:ext cx="9036496" cy="251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13"/>
          <p:cNvSpPr/>
          <p:nvPr/>
        </p:nvSpPr>
        <p:spPr>
          <a:xfrm>
            <a:off x="1133461" y="1594551"/>
            <a:ext cx="1046430" cy="997877"/>
          </a:xfrm>
          <a:prstGeom prst="ellipse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1143000"/>
          </a:xfrm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bg1"/>
                </a:solidFill>
                <a:latin typeface="Graublau Web Bold" pitchFamily="50" charset="0"/>
              </a:rPr>
              <a:t>Construção</a:t>
            </a:r>
            <a:endParaRPr lang="pt-BR" sz="3600" dirty="0">
              <a:solidFill>
                <a:schemeClr val="bg1"/>
              </a:solidFill>
              <a:latin typeface="Graublau Web Bold" pitchFamily="50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516444"/>
            <a:ext cx="8229600" cy="4224924"/>
          </a:xfrm>
        </p:spPr>
        <p:txBody>
          <a:bodyPr/>
          <a:lstStyle/>
          <a:p>
            <a:pPr algn="r"/>
            <a:r>
              <a:rPr lang="pt-BR" dirty="0" smtClean="0">
                <a:latin typeface="Graublau Web" pitchFamily="50" charset="0"/>
              </a:rPr>
              <a:t>Smart Security</a:t>
            </a:r>
          </a:p>
        </p:txBody>
      </p:sp>
      <p:pic>
        <p:nvPicPr>
          <p:cNvPr id="4098" name="Picture 2" descr="C:\Users\romildo\Pictures\citiz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46" y="2788070"/>
            <a:ext cx="272143" cy="70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85749"/>
            <a:ext cx="460521" cy="15731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39" y="2592428"/>
            <a:ext cx="460521" cy="15731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296000"/>
            <a:ext cx="460521" cy="15731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160096"/>
            <a:ext cx="460521" cy="157316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3314286"/>
            <a:ext cx="9144000" cy="354371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1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73"/>
            <a:ext cx="9036496" cy="251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Oval 15"/>
          <p:cNvSpPr/>
          <p:nvPr/>
        </p:nvSpPr>
        <p:spPr>
          <a:xfrm>
            <a:off x="2838884" y="2298123"/>
            <a:ext cx="1046430" cy="997877"/>
          </a:xfrm>
          <a:prstGeom prst="ellipse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Oval 13"/>
          <p:cNvSpPr/>
          <p:nvPr/>
        </p:nvSpPr>
        <p:spPr>
          <a:xfrm>
            <a:off x="1133461" y="1594551"/>
            <a:ext cx="1046430" cy="997877"/>
          </a:xfrm>
          <a:prstGeom prst="ellipse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1143000"/>
          </a:xfrm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bg1"/>
                </a:solidFill>
                <a:latin typeface="Graublau Web Bold" pitchFamily="50" charset="0"/>
              </a:rPr>
              <a:t>Construção</a:t>
            </a:r>
            <a:endParaRPr lang="pt-BR" sz="3600" dirty="0">
              <a:solidFill>
                <a:schemeClr val="bg1"/>
              </a:solidFill>
              <a:latin typeface="Graublau Web Bold" pitchFamily="50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516444"/>
            <a:ext cx="8229600" cy="4224924"/>
          </a:xfrm>
        </p:spPr>
        <p:txBody>
          <a:bodyPr/>
          <a:lstStyle/>
          <a:p>
            <a:pPr algn="r"/>
            <a:r>
              <a:rPr lang="pt-BR" dirty="0" smtClean="0">
                <a:latin typeface="Graublau Web" pitchFamily="50" charset="0"/>
              </a:rPr>
              <a:t>Smart Security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85749"/>
            <a:ext cx="460521" cy="15731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39" y="2592428"/>
            <a:ext cx="460521" cy="15731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160096"/>
            <a:ext cx="460521" cy="157316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3314286"/>
            <a:ext cx="9144000" cy="354371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2" descr="C:\Users\romildo\Pictures\citiz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14286"/>
            <a:ext cx="272143" cy="70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296000"/>
            <a:ext cx="460521" cy="157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5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73"/>
            <a:ext cx="9036496" cy="251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1143000"/>
          </a:xfrm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bg1"/>
                </a:solidFill>
                <a:latin typeface="Graublau Web Bold" pitchFamily="50" charset="0"/>
              </a:rPr>
              <a:t>Objetivo</a:t>
            </a:r>
            <a:endParaRPr lang="pt-BR" sz="3600" dirty="0">
              <a:solidFill>
                <a:schemeClr val="bg1"/>
              </a:solidFill>
              <a:latin typeface="Graublau Web Bold" pitchFamily="50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516444"/>
            <a:ext cx="8229600" cy="4224924"/>
          </a:xfrm>
        </p:spPr>
        <p:txBody>
          <a:bodyPr/>
          <a:lstStyle/>
          <a:p>
            <a:r>
              <a:rPr lang="pt-BR" dirty="0" smtClean="0">
                <a:latin typeface="Graublau Web" pitchFamily="50" charset="0"/>
              </a:rPr>
              <a:t>Discutir possíveis infraestruturas para maximizar a conectividade em soluções      smart cities</a:t>
            </a:r>
          </a:p>
          <a:p>
            <a:pPr marL="0" indent="0">
              <a:buNone/>
            </a:pPr>
            <a:endParaRPr lang="pt-BR" dirty="0" smtClean="0">
              <a:latin typeface="Graublau Web" pitchFamily="50" charset="0"/>
            </a:endParaRPr>
          </a:p>
          <a:p>
            <a:r>
              <a:rPr lang="pt-BR" dirty="0" smtClean="0">
                <a:latin typeface="Graublau Web" pitchFamily="50" charset="0"/>
              </a:rPr>
              <a:t>Ideia – Apresentar possibilidades e despertar    “o gosto” pelo problema</a:t>
            </a:r>
          </a:p>
        </p:txBody>
      </p:sp>
    </p:spTree>
    <p:extLst>
      <p:ext uri="{BB962C8B-B14F-4D97-AF65-F5344CB8AC3E}">
        <p14:creationId xmlns:p14="http://schemas.microsoft.com/office/powerpoint/2010/main" val="242704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4783101" y="2959970"/>
            <a:ext cx="1046430" cy="997877"/>
          </a:xfrm>
          <a:prstGeom prst="ellipse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73"/>
            <a:ext cx="9036496" cy="251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Oval 15"/>
          <p:cNvSpPr/>
          <p:nvPr/>
        </p:nvSpPr>
        <p:spPr>
          <a:xfrm>
            <a:off x="2838884" y="2298123"/>
            <a:ext cx="1046430" cy="997877"/>
          </a:xfrm>
          <a:prstGeom prst="ellipse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1143000"/>
          </a:xfrm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bg1"/>
                </a:solidFill>
                <a:latin typeface="Graublau Web Bold" pitchFamily="50" charset="0"/>
              </a:rPr>
              <a:t>Construção</a:t>
            </a:r>
            <a:endParaRPr lang="pt-BR" sz="3600" dirty="0">
              <a:solidFill>
                <a:schemeClr val="bg1"/>
              </a:solidFill>
              <a:latin typeface="Graublau Web Bold" pitchFamily="50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516444"/>
            <a:ext cx="8229600" cy="4224924"/>
          </a:xfrm>
        </p:spPr>
        <p:txBody>
          <a:bodyPr/>
          <a:lstStyle/>
          <a:p>
            <a:pPr algn="r"/>
            <a:r>
              <a:rPr lang="pt-BR" dirty="0" smtClean="0">
                <a:latin typeface="Graublau Web" pitchFamily="50" charset="0"/>
              </a:rPr>
              <a:t>Smart Security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505" y="4516262"/>
            <a:ext cx="272144" cy="7057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85749"/>
            <a:ext cx="460521" cy="15731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39" y="2592428"/>
            <a:ext cx="460521" cy="15731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296000"/>
            <a:ext cx="460521" cy="15731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160096"/>
            <a:ext cx="460521" cy="157316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3314286"/>
            <a:ext cx="9144000" cy="354371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2" descr="C:\Users\romildo\Pictures\citize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243" y="4085084"/>
            <a:ext cx="272143" cy="70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45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3" y="0"/>
            <a:ext cx="9144000" cy="7134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 descr="C:\Users\romildo\Pictures\citiz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577" y="807850"/>
            <a:ext cx="188848" cy="48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250" y="908720"/>
            <a:ext cx="188788" cy="48961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600" y="2104990"/>
            <a:ext cx="188788" cy="48961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392" y="3322667"/>
            <a:ext cx="188788" cy="48961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472" y="4653136"/>
            <a:ext cx="188788" cy="48961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661248"/>
            <a:ext cx="188788" cy="48961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249791" y="1127856"/>
            <a:ext cx="89961" cy="244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ctangle 32"/>
          <p:cNvSpPr/>
          <p:nvPr/>
        </p:nvSpPr>
        <p:spPr>
          <a:xfrm>
            <a:off x="4622607" y="2364794"/>
            <a:ext cx="89961" cy="244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ctangle 33"/>
          <p:cNvSpPr/>
          <p:nvPr/>
        </p:nvSpPr>
        <p:spPr>
          <a:xfrm>
            <a:off x="5913431" y="2996952"/>
            <a:ext cx="89961" cy="244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Rectangle 34"/>
          <p:cNvSpPr/>
          <p:nvPr/>
        </p:nvSpPr>
        <p:spPr>
          <a:xfrm>
            <a:off x="7218343" y="3616162"/>
            <a:ext cx="89961" cy="244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Rectangle 35"/>
          <p:cNvSpPr/>
          <p:nvPr/>
        </p:nvSpPr>
        <p:spPr>
          <a:xfrm>
            <a:off x="8658503" y="4293096"/>
            <a:ext cx="89961" cy="244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Rectangle 36"/>
          <p:cNvSpPr/>
          <p:nvPr/>
        </p:nvSpPr>
        <p:spPr>
          <a:xfrm>
            <a:off x="7984086" y="5301208"/>
            <a:ext cx="89961" cy="244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Rectangle 37"/>
          <p:cNvSpPr/>
          <p:nvPr/>
        </p:nvSpPr>
        <p:spPr>
          <a:xfrm>
            <a:off x="6876256" y="5870936"/>
            <a:ext cx="89961" cy="244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ctangle 38"/>
          <p:cNvSpPr/>
          <p:nvPr/>
        </p:nvSpPr>
        <p:spPr>
          <a:xfrm>
            <a:off x="5652120" y="6453336"/>
            <a:ext cx="89961" cy="244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Rectangle 39"/>
          <p:cNvSpPr/>
          <p:nvPr/>
        </p:nvSpPr>
        <p:spPr>
          <a:xfrm>
            <a:off x="3347864" y="1700808"/>
            <a:ext cx="89961" cy="244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456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73"/>
            <a:ext cx="9036496" cy="251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1143000"/>
          </a:xfrm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bg1"/>
                </a:solidFill>
                <a:latin typeface="Graublau Web Bold" pitchFamily="50" charset="0"/>
              </a:rPr>
              <a:t>Tendências</a:t>
            </a:r>
            <a:endParaRPr lang="pt-BR" sz="3600" dirty="0">
              <a:solidFill>
                <a:schemeClr val="bg1"/>
              </a:solidFill>
              <a:latin typeface="Graublau Web Bold" pitchFamily="50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926256125"/>
              </p:ext>
            </p:extLst>
          </p:nvPr>
        </p:nvGraphicFramePr>
        <p:xfrm>
          <a:off x="35496" y="2420888"/>
          <a:ext cx="9036496" cy="44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8571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73"/>
            <a:ext cx="9036496" cy="251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1143000"/>
          </a:xfrm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bg1"/>
                </a:solidFill>
                <a:latin typeface="Graublau Web Bold" pitchFamily="50" charset="0"/>
              </a:rPr>
              <a:t>Tendências</a:t>
            </a:r>
            <a:endParaRPr lang="pt-BR" sz="3600" dirty="0">
              <a:solidFill>
                <a:schemeClr val="bg1"/>
              </a:solidFill>
              <a:latin typeface="Graublau Web Bold" pitchFamily="50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516444"/>
            <a:ext cx="8229600" cy="4224924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Graublau Web" pitchFamily="50" charset="0"/>
              </a:rPr>
              <a:t>Networked Living Labs (INRIA)</a:t>
            </a:r>
          </a:p>
          <a:p>
            <a:pPr lvl="1"/>
            <a:r>
              <a:rPr lang="pt-BR" dirty="0" smtClean="0">
                <a:latin typeface="Graublau Web" pitchFamily="50" charset="0"/>
              </a:rPr>
              <a:t>WiKiCity (Roma)</a:t>
            </a:r>
          </a:p>
          <a:p>
            <a:pPr lvl="1"/>
            <a:r>
              <a:rPr lang="pt-BR" dirty="0" smtClean="0">
                <a:latin typeface="Graublau Web" pitchFamily="50" charset="0"/>
              </a:rPr>
              <a:t>Real-Time City (Copenhagen)</a:t>
            </a:r>
          </a:p>
          <a:p>
            <a:pPr lvl="1"/>
            <a:r>
              <a:rPr lang="pt-BR" dirty="0" smtClean="0">
                <a:latin typeface="Graublau Web" pitchFamily="50" charset="0"/>
              </a:rPr>
              <a:t>Visible City Amsterdã</a:t>
            </a:r>
          </a:p>
          <a:p>
            <a:pPr lvl="2"/>
            <a:endParaRPr lang="pt-BR" dirty="0" smtClean="0">
              <a:latin typeface="Graublau Web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49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73"/>
            <a:ext cx="9036496" cy="251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1143000"/>
          </a:xfrm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bg1"/>
                </a:solidFill>
                <a:latin typeface="Graublau Web Bold" pitchFamily="50" charset="0"/>
              </a:rPr>
              <a:t>Visão</a:t>
            </a:r>
            <a:endParaRPr lang="pt-BR" sz="3600" dirty="0">
              <a:solidFill>
                <a:schemeClr val="bg1"/>
              </a:solidFill>
              <a:latin typeface="Graublau Web Bold" pitchFamily="50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516444"/>
            <a:ext cx="8229600" cy="4224924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Graublau Web" pitchFamily="50" charset="0"/>
              </a:rPr>
              <a:t>Redes</a:t>
            </a:r>
          </a:p>
          <a:p>
            <a:pPr lvl="1"/>
            <a:r>
              <a:rPr lang="pt-BR" dirty="0" smtClean="0">
                <a:latin typeface="Graublau Web" pitchFamily="50" charset="0"/>
              </a:rPr>
              <a:t>SDN (Redes Definidas por Software)</a:t>
            </a:r>
          </a:p>
          <a:p>
            <a:pPr lvl="2"/>
            <a:r>
              <a:rPr lang="pt-BR" dirty="0" smtClean="0">
                <a:latin typeface="Graublau Web" pitchFamily="50" charset="0"/>
              </a:rPr>
              <a:t>Slices</a:t>
            </a:r>
          </a:p>
          <a:p>
            <a:r>
              <a:rPr lang="pt-BR" dirty="0" smtClean="0">
                <a:latin typeface="Graublau Web" pitchFamily="50" charset="0"/>
              </a:rPr>
              <a:t>Redes para Smart Cities</a:t>
            </a:r>
          </a:p>
          <a:p>
            <a:pPr lvl="1"/>
            <a:r>
              <a:rPr lang="pt-BR" dirty="0" smtClean="0">
                <a:latin typeface="Graublau Web" pitchFamily="50" charset="0"/>
              </a:rPr>
              <a:t>“TDN” (Redes Definidas por Coisas)</a:t>
            </a:r>
          </a:p>
          <a:p>
            <a:pPr lvl="2"/>
            <a:r>
              <a:rPr lang="pt-BR" dirty="0" smtClean="0">
                <a:latin typeface="Graublau Web" pitchFamily="50" charset="0"/>
              </a:rPr>
              <a:t>Inicial: Performability em função do Subsistema Smart</a:t>
            </a:r>
          </a:p>
        </p:txBody>
      </p:sp>
    </p:spTree>
    <p:extLst>
      <p:ext uri="{BB962C8B-B14F-4D97-AF65-F5344CB8AC3E}">
        <p14:creationId xmlns:p14="http://schemas.microsoft.com/office/powerpoint/2010/main" val="51483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73"/>
            <a:ext cx="9036496" cy="251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1143000"/>
          </a:xfrm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bg1"/>
                </a:solidFill>
                <a:latin typeface="Graublau Web Bold" pitchFamily="50" charset="0"/>
              </a:rPr>
              <a:t>Visão</a:t>
            </a:r>
            <a:endParaRPr lang="pt-BR" sz="3600" dirty="0">
              <a:solidFill>
                <a:schemeClr val="bg1"/>
              </a:solidFill>
              <a:latin typeface="Graublau Web Bold" pitchFamily="50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516444"/>
            <a:ext cx="8229600" cy="4224924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Graublau Web" pitchFamily="50" charset="0"/>
              </a:rPr>
              <a:t>TDN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281228"/>
            <a:ext cx="1234997" cy="1227892"/>
          </a:xfrm>
          <a:prstGeom prst="rect">
            <a:avLst/>
          </a:prstGeom>
        </p:spPr>
      </p:pic>
      <p:pic>
        <p:nvPicPr>
          <p:cNvPr id="6146" name="Picture 2" descr="http://www.vectors4all.net/preview/server-outline-clip-a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413" y="5157192"/>
            <a:ext cx="1004962" cy="155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109694"/>
            <a:ext cx="1368152" cy="13671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28" y="2495306"/>
            <a:ext cx="1178724" cy="11602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101150"/>
            <a:ext cx="1178724" cy="11602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212" y="3717032"/>
            <a:ext cx="1178724" cy="1160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261436"/>
            <a:ext cx="1178724" cy="1160286"/>
          </a:xfrm>
          <a:prstGeom prst="rect">
            <a:avLst/>
          </a:prstGeom>
        </p:spPr>
      </p:pic>
      <p:cxnSp>
        <p:nvCxnSpPr>
          <p:cNvPr id="14" name="Straight Connector 13"/>
          <p:cNvCxnSpPr>
            <a:stCxn id="12" idx="2"/>
          </p:cNvCxnSpPr>
          <p:nvPr/>
        </p:nvCxnSpPr>
        <p:spPr>
          <a:xfrm flipH="1">
            <a:off x="2936814" y="4877318"/>
            <a:ext cx="469760" cy="540587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2" idx="1"/>
          </p:cNvCxnSpPr>
          <p:nvPr/>
        </p:nvCxnSpPr>
        <p:spPr>
          <a:xfrm>
            <a:off x="1835696" y="4297175"/>
            <a:ext cx="981516" cy="0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915816" y="6340983"/>
            <a:ext cx="6231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Graublau Web" pitchFamily="50" charset="0"/>
              </a:rPr>
              <a:t>CONTROLADOR  - Considerar Subsistema, Requsitos e Contexto</a:t>
            </a:r>
            <a:endParaRPr lang="pt-BR" b="1" dirty="0">
              <a:latin typeface="Graublau Web" pitchFamily="50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33554" y="4523133"/>
            <a:ext cx="1386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>
                <a:latin typeface="Graublau Web" pitchFamily="50" charset="0"/>
              </a:rPr>
              <a:t>CENTRAL DE</a:t>
            </a:r>
          </a:p>
          <a:p>
            <a:pPr algn="ctr"/>
            <a:r>
              <a:rPr lang="pt-BR" b="1" dirty="0" smtClean="0">
                <a:latin typeface="Graublau Web" pitchFamily="50" charset="0"/>
              </a:rPr>
              <a:t>CONTROLE</a:t>
            </a:r>
            <a:endParaRPr lang="pt-BR" b="1" dirty="0">
              <a:latin typeface="Graublau Web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13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1862295" y="4149080"/>
            <a:ext cx="5590025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73"/>
            <a:ext cx="9036496" cy="251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1143000"/>
          </a:xfrm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bg1"/>
                </a:solidFill>
                <a:latin typeface="Graublau Web Bold" pitchFamily="50" charset="0"/>
              </a:rPr>
              <a:t>Visão</a:t>
            </a:r>
            <a:endParaRPr lang="pt-BR" sz="3600" dirty="0">
              <a:solidFill>
                <a:schemeClr val="bg1"/>
              </a:solidFill>
              <a:latin typeface="Graublau Web Bold" pitchFamily="50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516444"/>
            <a:ext cx="8229600" cy="4224924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Graublau Web" pitchFamily="50" charset="0"/>
              </a:rPr>
              <a:t>TDN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281228"/>
            <a:ext cx="1234997" cy="1227892"/>
          </a:xfrm>
          <a:prstGeom prst="rect">
            <a:avLst/>
          </a:prstGeom>
        </p:spPr>
      </p:pic>
      <p:pic>
        <p:nvPicPr>
          <p:cNvPr id="6146" name="Picture 2" descr="http://www.vectors4all.net/preview/server-outline-clip-a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413" y="5157192"/>
            <a:ext cx="1004962" cy="155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109694"/>
            <a:ext cx="1368152" cy="13671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28" y="2495306"/>
            <a:ext cx="1178724" cy="11602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101150"/>
            <a:ext cx="1178724" cy="11602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212" y="3717032"/>
            <a:ext cx="1178724" cy="1160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261436"/>
            <a:ext cx="1178724" cy="116028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022152" y="6340983"/>
            <a:ext cx="1662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Graublau Web" pitchFamily="50" charset="0"/>
              </a:rPr>
              <a:t>CONTROLADOR</a:t>
            </a:r>
            <a:endParaRPr lang="pt-BR" b="1" dirty="0">
              <a:latin typeface="Graublau Web" pitchFamily="50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33554" y="4523133"/>
            <a:ext cx="1386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>
                <a:latin typeface="Graublau Web" pitchFamily="50" charset="0"/>
              </a:rPr>
              <a:t>CENTRAL DE</a:t>
            </a:r>
          </a:p>
          <a:p>
            <a:pPr algn="ctr"/>
            <a:r>
              <a:rPr lang="pt-BR" b="1" dirty="0" smtClean="0">
                <a:latin typeface="Graublau Web" pitchFamily="50" charset="0"/>
              </a:rPr>
              <a:t>CONTROLE</a:t>
            </a:r>
            <a:endParaRPr lang="pt-BR" b="1" dirty="0">
              <a:latin typeface="Graublau Web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72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73"/>
            <a:ext cx="9036496" cy="251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21696" y="274638"/>
            <a:ext cx="3898776" cy="1143000"/>
          </a:xfrm>
        </p:spPr>
        <p:txBody>
          <a:bodyPr>
            <a:normAutofit fontScale="90000"/>
          </a:bodyPr>
          <a:lstStyle/>
          <a:p>
            <a:r>
              <a:rPr lang="pt-BR" sz="3600" dirty="0" smtClean="0">
                <a:solidFill>
                  <a:schemeClr val="bg1"/>
                </a:solidFill>
                <a:latin typeface="Graublau Web Bold" pitchFamily="50" charset="0"/>
              </a:rPr>
              <a:t>Visão</a:t>
            </a:r>
            <a:br>
              <a:rPr lang="pt-BR" sz="3600" dirty="0" smtClean="0">
                <a:solidFill>
                  <a:schemeClr val="bg1"/>
                </a:solidFill>
                <a:latin typeface="Graublau Web Bold" pitchFamily="50" charset="0"/>
              </a:rPr>
            </a:br>
            <a:r>
              <a:rPr lang="pt-BR" sz="3600" dirty="0" smtClean="0">
                <a:solidFill>
                  <a:schemeClr val="bg1"/>
                </a:solidFill>
                <a:latin typeface="Graublau Web Bold" pitchFamily="50" charset="0"/>
              </a:rPr>
              <a:t>Sonho ou Realidade?</a:t>
            </a:r>
            <a:endParaRPr lang="pt-BR" sz="3600" dirty="0">
              <a:solidFill>
                <a:schemeClr val="bg1"/>
              </a:solidFill>
              <a:latin typeface="Graublau Web Bold" pitchFamily="50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516444"/>
            <a:ext cx="1428750" cy="14287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77956" y="2738018"/>
            <a:ext cx="18483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>
                <a:latin typeface="Trebuchet MS" pitchFamily="34" charset="0"/>
              </a:rPr>
              <a:t>BAMBU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05682" y="3190783"/>
            <a:ext cx="17780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latin typeface="Trebuchet MS" pitchFamily="34" charset="0"/>
              </a:rPr>
              <a:t>NETWORK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12" y="4362450"/>
            <a:ext cx="28575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946" y="4329932"/>
            <a:ext cx="28575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561612" y="5365600"/>
            <a:ext cx="1935145" cy="707886"/>
          </a:xfrm>
          <a:prstGeom prst="rect">
            <a:avLst/>
          </a:prstGeom>
          <a:ln w="0">
            <a:noFill/>
          </a:ln>
        </p:spPr>
        <p:txBody>
          <a:bodyPr wrap="none">
            <a:spAutoFit/>
          </a:bodyPr>
          <a:lstStyle/>
          <a:p>
            <a:r>
              <a:rPr lang="pt-BR" sz="4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Trebuchet MS" pitchFamily="34" charset="0"/>
              </a:rPr>
              <a:t>WHMS4</a:t>
            </a:r>
            <a:endParaRPr lang="pt-BR" sz="40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82467" y="5253007"/>
            <a:ext cx="1585690" cy="830997"/>
          </a:xfrm>
          <a:prstGeom prst="rect">
            <a:avLst/>
          </a:prstGeom>
          <a:ln w="0">
            <a:noFill/>
          </a:ln>
        </p:spPr>
        <p:txBody>
          <a:bodyPr wrap="none">
            <a:spAutoFit/>
          </a:bodyPr>
          <a:lstStyle/>
          <a:p>
            <a:r>
              <a:rPr lang="pt-BR" sz="48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Trebuchet MS" pitchFamily="34" charset="0"/>
              </a:rPr>
              <a:t>SSMS</a:t>
            </a:r>
            <a:endParaRPr lang="pt-BR" sz="48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67945" y="2511827"/>
            <a:ext cx="5076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1600" dirty="0" smtClean="0">
                <a:latin typeface="Trebuchet MS" pitchFamily="34" charset="0"/>
              </a:rPr>
              <a:t>Robusta e Flexível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1600" dirty="0" smtClean="0">
                <a:latin typeface="Trebuchet MS" pitchFamily="34" charset="0"/>
              </a:rPr>
              <a:t>Infraestrutura física da REMESSA (fibras apagadas)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1600" dirty="0" smtClean="0">
                <a:latin typeface="Trebuchet MS" pitchFamily="34" charset="0"/>
              </a:rPr>
              <a:t>Camada de Operação e Controle (SDN)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1600" dirty="0" smtClean="0">
                <a:latin typeface="Trebuchet MS" pitchFamily="34" charset="0"/>
              </a:rPr>
              <a:t>Smart Cities, Big Data e Alto Desempenho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1600" dirty="0" smtClean="0">
                <a:latin typeface="Trebuchet MS" pitchFamily="34" charset="0"/>
              </a:rPr>
              <a:t>PHILIPS Research, UIF, LNCC, FIOCRUZ e COGEL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1600" dirty="0" smtClean="0">
                <a:latin typeface="Trebuchet MS" pitchFamily="34" charset="0"/>
              </a:rPr>
              <a:t>Academia e Indústria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1600" dirty="0" smtClean="0">
              <a:latin typeface="Trebuchet MS" pitchFamily="34" charset="0"/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3347865" y="2665279"/>
            <a:ext cx="720079" cy="1240067"/>
          </a:xfrm>
          <a:prstGeom prst="chevr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97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73"/>
            <a:ext cx="9036496" cy="251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680" y="274638"/>
            <a:ext cx="4114800" cy="1143000"/>
          </a:xfrm>
        </p:spPr>
        <p:txBody>
          <a:bodyPr>
            <a:no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Graublau Web Bold" pitchFamily="50" charset="0"/>
              </a:rPr>
              <a:t>Visão</a:t>
            </a:r>
            <a:endParaRPr lang="pt-BR" sz="3200" dirty="0">
              <a:solidFill>
                <a:schemeClr val="bg1"/>
              </a:solidFill>
              <a:latin typeface="Graublau Web Bold" pitchFamily="50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93767"/>
            <a:ext cx="5760639" cy="4564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639" y="2924944"/>
            <a:ext cx="3297361" cy="3419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00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73"/>
            <a:ext cx="9036496" cy="251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680" y="274638"/>
            <a:ext cx="4114800" cy="1143000"/>
          </a:xfrm>
        </p:spPr>
        <p:txBody>
          <a:bodyPr>
            <a:no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Graublau Web Bold" pitchFamily="50" charset="0"/>
              </a:rPr>
              <a:t>Contatos</a:t>
            </a:r>
            <a:endParaRPr lang="pt-BR" sz="3200" dirty="0">
              <a:solidFill>
                <a:schemeClr val="bg1"/>
              </a:solidFill>
              <a:latin typeface="Graublau Web Bold" pitchFamily="50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93767"/>
            <a:ext cx="5760639" cy="4564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30850" y="5473003"/>
            <a:ext cx="471315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latin typeface="Trebuchet MS" pitchFamily="34" charset="0"/>
              </a:rPr>
              <a:t>www.romildo.net/msc</a:t>
            </a:r>
          </a:p>
          <a:p>
            <a:r>
              <a:rPr lang="pt-BR" sz="2800" dirty="0">
                <a:latin typeface="Trebuchet MS" pitchFamily="34" charset="0"/>
              </a:rPr>
              <a:t>romildo@ifba.edu.br</a:t>
            </a:r>
          </a:p>
          <a:p>
            <a:r>
              <a:rPr lang="pt-BR" sz="2800" dirty="0" smtClean="0">
                <a:latin typeface="Trebuchet MS" pitchFamily="34" charset="0"/>
              </a:rPr>
              <a:t>romildo.martins@gmail.com</a:t>
            </a:r>
          </a:p>
        </p:txBody>
      </p:sp>
    </p:spTree>
    <p:extLst>
      <p:ext uri="{BB962C8B-B14F-4D97-AF65-F5344CB8AC3E}">
        <p14:creationId xmlns:p14="http://schemas.microsoft.com/office/powerpoint/2010/main" val="260189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73"/>
            <a:ext cx="9036496" cy="251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1143000"/>
          </a:xfrm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bg1"/>
                </a:solidFill>
                <a:latin typeface="Graublau Web Bold" pitchFamily="50" charset="0"/>
              </a:rPr>
              <a:t>Agenda</a:t>
            </a:r>
            <a:endParaRPr lang="pt-BR" sz="3600" dirty="0">
              <a:solidFill>
                <a:schemeClr val="bg1"/>
              </a:solidFill>
              <a:latin typeface="Graublau Web Bold" pitchFamily="50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516444"/>
            <a:ext cx="8229600" cy="4224924"/>
          </a:xfrm>
        </p:spPr>
        <p:txBody>
          <a:bodyPr/>
          <a:lstStyle/>
          <a:p>
            <a:r>
              <a:rPr lang="pt-BR" dirty="0" smtClean="0">
                <a:latin typeface="Graublau Web" pitchFamily="50" charset="0"/>
              </a:rPr>
              <a:t>Tecnologias</a:t>
            </a:r>
          </a:p>
          <a:p>
            <a:r>
              <a:rPr lang="pt-BR" dirty="0" smtClean="0">
                <a:latin typeface="Graublau Web" pitchFamily="50" charset="0"/>
              </a:rPr>
              <a:t>Requisitos</a:t>
            </a:r>
          </a:p>
          <a:p>
            <a:r>
              <a:rPr lang="pt-BR" dirty="0" smtClean="0">
                <a:latin typeface="Graublau Web" pitchFamily="50" charset="0"/>
              </a:rPr>
              <a:t>Subsistemas SMART – Visão Geral</a:t>
            </a:r>
          </a:p>
          <a:p>
            <a:r>
              <a:rPr lang="pt-BR" dirty="0" smtClean="0">
                <a:latin typeface="Graublau Web" pitchFamily="50" charset="0"/>
              </a:rPr>
              <a:t>“Necessidade” das Cidades</a:t>
            </a:r>
          </a:p>
          <a:p>
            <a:r>
              <a:rPr lang="pt-BR" dirty="0" smtClean="0">
                <a:latin typeface="Graublau Web" pitchFamily="50" charset="0"/>
              </a:rPr>
              <a:t>Tentar construir soluções</a:t>
            </a:r>
          </a:p>
          <a:p>
            <a:r>
              <a:rPr lang="pt-BR" dirty="0" smtClean="0">
                <a:latin typeface="Graublau Web" pitchFamily="50" charset="0"/>
              </a:rPr>
              <a:t>Visão</a:t>
            </a:r>
          </a:p>
        </p:txBody>
      </p:sp>
    </p:spTree>
    <p:extLst>
      <p:ext uri="{BB962C8B-B14F-4D97-AF65-F5344CB8AC3E}">
        <p14:creationId xmlns:p14="http://schemas.microsoft.com/office/powerpoint/2010/main" val="237237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73"/>
            <a:ext cx="9036496" cy="251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1143000"/>
          </a:xfrm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bg1"/>
                </a:solidFill>
                <a:latin typeface="Graublau Web Bold" pitchFamily="50" charset="0"/>
              </a:rPr>
              <a:t>Tecnologias</a:t>
            </a:r>
            <a:endParaRPr lang="pt-BR" sz="3600" dirty="0">
              <a:solidFill>
                <a:schemeClr val="bg1"/>
              </a:solidFill>
              <a:latin typeface="Graublau Web Bold" pitchFamily="50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516444"/>
            <a:ext cx="8229600" cy="4224924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Graublau Web" pitchFamily="50" charset="0"/>
              </a:rPr>
              <a:t>Redes Wireless Mesh</a:t>
            </a:r>
          </a:p>
          <a:p>
            <a:r>
              <a:rPr lang="pt-BR" dirty="0" smtClean="0">
                <a:latin typeface="Graublau Web" pitchFamily="50" charset="0"/>
              </a:rPr>
              <a:t>Redes 3G/4G</a:t>
            </a:r>
          </a:p>
          <a:p>
            <a:r>
              <a:rPr lang="pt-BR" dirty="0" smtClean="0">
                <a:latin typeface="Graublau Web" pitchFamily="50" charset="0"/>
              </a:rPr>
              <a:t>Redes Ópticas</a:t>
            </a:r>
          </a:p>
          <a:p>
            <a:r>
              <a:rPr lang="pt-BR" dirty="0">
                <a:latin typeface="Graublau Web" pitchFamily="50" charset="0"/>
              </a:rPr>
              <a:t>Redes </a:t>
            </a:r>
            <a:r>
              <a:rPr lang="pt-BR" dirty="0" smtClean="0">
                <a:latin typeface="Graublau Web" pitchFamily="50" charset="0"/>
              </a:rPr>
              <a:t>WiMAX</a:t>
            </a:r>
          </a:p>
          <a:p>
            <a:r>
              <a:rPr lang="pt-BR" dirty="0" smtClean="0">
                <a:latin typeface="Graublau Web" pitchFamily="50" charset="0"/>
              </a:rPr>
              <a:t>LLNS e 6LowPAN</a:t>
            </a:r>
          </a:p>
          <a:p>
            <a:r>
              <a:rPr lang="pt-BR" dirty="0" smtClean="0">
                <a:latin typeface="Graublau Web" pitchFamily="50" charset="0"/>
              </a:rPr>
              <a:t>Soluções Indoor (WiFi, Bluetooth, Zigbee*...) </a:t>
            </a:r>
          </a:p>
        </p:txBody>
      </p:sp>
    </p:spTree>
    <p:extLst>
      <p:ext uri="{BB962C8B-B14F-4D97-AF65-F5344CB8AC3E}">
        <p14:creationId xmlns:p14="http://schemas.microsoft.com/office/powerpoint/2010/main" val="331249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romildo\Desktop\wimax\publicsafety_di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692" y="2033465"/>
            <a:ext cx="5534308" cy="482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73"/>
            <a:ext cx="9036496" cy="251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1143000"/>
          </a:xfrm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bg1"/>
                </a:solidFill>
                <a:latin typeface="Graublau Web Bold" pitchFamily="50" charset="0"/>
              </a:rPr>
              <a:t>Tecnologias</a:t>
            </a:r>
            <a:endParaRPr lang="pt-BR" sz="3600" dirty="0">
              <a:solidFill>
                <a:schemeClr val="bg1"/>
              </a:solidFill>
              <a:latin typeface="Graublau Web Bold" pitchFamily="50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9512" y="2516444"/>
            <a:ext cx="3466728" cy="4224924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>
                <a:latin typeface="Graublau Web" pitchFamily="50" charset="0"/>
              </a:rPr>
              <a:t>Redes Mesh</a:t>
            </a:r>
          </a:p>
          <a:p>
            <a:pPr lvl="1"/>
            <a:r>
              <a:rPr lang="pt-BR" dirty="0">
                <a:latin typeface="Graublau Web" pitchFamily="50" charset="0"/>
              </a:rPr>
              <a:t>Maior cobertura</a:t>
            </a:r>
          </a:p>
          <a:p>
            <a:pPr lvl="1"/>
            <a:r>
              <a:rPr lang="pt-BR" dirty="0">
                <a:latin typeface="Graublau Web" pitchFamily="50" charset="0"/>
              </a:rPr>
              <a:t>Menor potência de transmissão</a:t>
            </a:r>
          </a:p>
          <a:p>
            <a:pPr lvl="1"/>
            <a:r>
              <a:rPr lang="pt-BR" dirty="0" smtClean="0">
                <a:latin typeface="Graublau Web" pitchFamily="50" charset="0"/>
              </a:rPr>
              <a:t>Não há </a:t>
            </a:r>
            <a:r>
              <a:rPr lang="pt-BR" dirty="0">
                <a:latin typeface="Graublau Web" pitchFamily="50" charset="0"/>
              </a:rPr>
              <a:t>necessidade de linha de visada</a:t>
            </a:r>
          </a:p>
          <a:p>
            <a:pPr lvl="1"/>
            <a:r>
              <a:rPr lang="pt-BR" dirty="0">
                <a:latin typeface="Graublau Web" pitchFamily="50" charset="0"/>
              </a:rPr>
              <a:t>Redução do custo de infraetrutura de rede</a:t>
            </a:r>
          </a:p>
          <a:p>
            <a:pPr lvl="1"/>
            <a:r>
              <a:rPr lang="pt-BR" dirty="0">
                <a:latin typeface="Graublau Web" pitchFamily="50" charset="0"/>
              </a:rPr>
              <a:t>Robustez (redundante!)</a:t>
            </a:r>
          </a:p>
          <a:p>
            <a:endParaRPr lang="pt-BR" dirty="0" smtClean="0">
              <a:latin typeface="Graublau Web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62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romildo\Desktop\wimax\publicsafety_di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692" y="2033465"/>
            <a:ext cx="5534308" cy="482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73"/>
            <a:ext cx="9036496" cy="251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1143000"/>
          </a:xfrm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bg1"/>
                </a:solidFill>
                <a:latin typeface="Graublau Web Bold" pitchFamily="50" charset="0"/>
              </a:rPr>
              <a:t>Tecnologias</a:t>
            </a:r>
            <a:endParaRPr lang="pt-BR" sz="3600" dirty="0">
              <a:solidFill>
                <a:schemeClr val="bg1"/>
              </a:solidFill>
              <a:latin typeface="Graublau Web Bold" pitchFamily="50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520" y="2516444"/>
            <a:ext cx="3456384" cy="4224924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>
                <a:latin typeface="Graublau Web" pitchFamily="50" charset="0"/>
              </a:rPr>
              <a:t>Redes Mesh</a:t>
            </a:r>
          </a:p>
          <a:p>
            <a:pPr lvl="1"/>
            <a:r>
              <a:rPr lang="pt-BR" dirty="0">
                <a:latin typeface="Graublau Web" pitchFamily="50" charset="0"/>
              </a:rPr>
              <a:t>Planejamento de Capacidade da rede</a:t>
            </a:r>
          </a:p>
          <a:p>
            <a:pPr lvl="1"/>
            <a:r>
              <a:rPr lang="pt-BR" dirty="0">
                <a:latin typeface="Graublau Web" pitchFamily="50" charset="0"/>
              </a:rPr>
              <a:t>Roteamento e Endereçamento</a:t>
            </a:r>
          </a:p>
          <a:p>
            <a:pPr lvl="1"/>
            <a:r>
              <a:rPr lang="pt-BR" dirty="0">
                <a:latin typeface="Graublau Web" pitchFamily="50" charset="0"/>
              </a:rPr>
              <a:t>Interoperabilidade na Camada 2</a:t>
            </a:r>
          </a:p>
          <a:p>
            <a:pPr lvl="1"/>
            <a:r>
              <a:rPr lang="pt-BR" dirty="0">
                <a:latin typeface="Graublau Web" pitchFamily="50" charset="0"/>
              </a:rPr>
              <a:t>Oferta de QoS</a:t>
            </a:r>
          </a:p>
          <a:p>
            <a:pPr lvl="1"/>
            <a:r>
              <a:rPr lang="pt-BR" dirty="0">
                <a:latin typeface="Graublau Web" pitchFamily="50" charset="0"/>
              </a:rPr>
              <a:t>Controle de potência e modulação adaptativa com </a:t>
            </a:r>
            <a:r>
              <a:rPr lang="pt-BR" dirty="0" smtClean="0">
                <a:latin typeface="Graublau Web" pitchFamily="50" charset="0"/>
              </a:rPr>
              <a:t>múltiplos </a:t>
            </a:r>
            <a:r>
              <a:rPr lang="pt-BR" dirty="0">
                <a:latin typeface="Graublau Web" pitchFamily="50" charset="0"/>
              </a:rPr>
              <a:t>caminhos</a:t>
            </a:r>
          </a:p>
          <a:p>
            <a:endParaRPr lang="pt-BR" dirty="0" smtClean="0">
              <a:latin typeface="Graublau Web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47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471" y="2348880"/>
            <a:ext cx="7956768" cy="4529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73"/>
            <a:ext cx="9036496" cy="251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1143000"/>
          </a:xfrm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bg1"/>
                </a:solidFill>
                <a:latin typeface="Graublau Web Bold" pitchFamily="50" charset="0"/>
              </a:rPr>
              <a:t>Tecnologias</a:t>
            </a:r>
            <a:endParaRPr lang="pt-BR" sz="3600" dirty="0">
              <a:solidFill>
                <a:schemeClr val="bg1"/>
              </a:solidFill>
              <a:latin typeface="Graublau Web Bold" pitchFamily="50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516444"/>
            <a:ext cx="8229600" cy="4224924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Graublau Web" pitchFamily="50" charset="0"/>
              </a:rPr>
              <a:t>Redes Ópticas</a:t>
            </a:r>
          </a:p>
        </p:txBody>
      </p:sp>
    </p:spTree>
    <p:extLst>
      <p:ext uri="{BB962C8B-B14F-4D97-AF65-F5344CB8AC3E}">
        <p14:creationId xmlns:p14="http://schemas.microsoft.com/office/powerpoint/2010/main" val="783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14" y="1944216"/>
            <a:ext cx="8856810" cy="494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73"/>
            <a:ext cx="9036496" cy="251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1143000"/>
          </a:xfrm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bg1"/>
                </a:solidFill>
                <a:latin typeface="Graublau Web Bold" pitchFamily="50" charset="0"/>
              </a:rPr>
              <a:t>Tecnologias</a:t>
            </a:r>
            <a:endParaRPr lang="pt-BR" sz="3600" dirty="0">
              <a:solidFill>
                <a:schemeClr val="bg1"/>
              </a:solidFill>
              <a:latin typeface="Graublau Web Bold" pitchFamily="5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044624" y="6785666"/>
            <a:ext cx="1051316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730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Ku-lanc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373216"/>
            <a:ext cx="30670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73"/>
            <a:ext cx="9036496" cy="251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1143000"/>
          </a:xfrm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bg1"/>
                </a:solidFill>
                <a:latin typeface="Graublau Web Bold" pitchFamily="50" charset="0"/>
              </a:rPr>
              <a:t>Requisitos</a:t>
            </a:r>
            <a:endParaRPr lang="pt-BR" sz="3600" dirty="0">
              <a:solidFill>
                <a:schemeClr val="bg1"/>
              </a:solidFill>
              <a:latin typeface="Graublau Web Bold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Disciplines-resilienc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41" y="2420888"/>
            <a:ext cx="6859713" cy="363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72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7980</TotalTime>
  <Words>611</Words>
  <Application>Microsoft Office PowerPoint</Application>
  <PresentationFormat>On-screen Show (4:3)</PresentationFormat>
  <Paragraphs>152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Objetivo</vt:lpstr>
      <vt:lpstr>Agenda</vt:lpstr>
      <vt:lpstr>Tecnologias</vt:lpstr>
      <vt:lpstr>Tecnologias</vt:lpstr>
      <vt:lpstr>Tecnologias</vt:lpstr>
      <vt:lpstr>Tecnologias</vt:lpstr>
      <vt:lpstr>Tecnologias</vt:lpstr>
      <vt:lpstr>Requisitos</vt:lpstr>
      <vt:lpstr>Requisitos</vt:lpstr>
      <vt:lpstr>Requisitos</vt:lpstr>
      <vt:lpstr>Subsistemas SMART</vt:lpstr>
      <vt:lpstr>Realidade das Cidades</vt:lpstr>
      <vt:lpstr>Solução é Simples</vt:lpstr>
      <vt:lpstr>Construção</vt:lpstr>
      <vt:lpstr>Construção</vt:lpstr>
      <vt:lpstr>Construção</vt:lpstr>
      <vt:lpstr>Construção</vt:lpstr>
      <vt:lpstr>Construção</vt:lpstr>
      <vt:lpstr>Construção</vt:lpstr>
      <vt:lpstr>PowerPoint Presentation</vt:lpstr>
      <vt:lpstr>Tendências</vt:lpstr>
      <vt:lpstr>Tendências</vt:lpstr>
      <vt:lpstr>Visão</vt:lpstr>
      <vt:lpstr>Visão</vt:lpstr>
      <vt:lpstr>Visão</vt:lpstr>
      <vt:lpstr>Visão Sonho ou Realidade?</vt:lpstr>
      <vt:lpstr>Visão</vt:lpstr>
      <vt:lpstr>Contatos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Painel 4: Cidades Inteligentes  Ana Licks  André Lemos  Gilberto Corso</dc:title>
  <dc:creator>Windows User</dc:creator>
  <cp:lastModifiedBy>Windows User</cp:lastModifiedBy>
  <cp:revision>60</cp:revision>
  <dcterms:created xsi:type="dcterms:W3CDTF">2015-04-17T11:24:23Z</dcterms:created>
  <dcterms:modified xsi:type="dcterms:W3CDTF">2015-12-02T13:46:14Z</dcterms:modified>
</cp:coreProperties>
</file>